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50" d="100"/>
          <a:sy n="50" d="100"/>
        </p:scale>
        <p:origin x="1934" y="8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734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06526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016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1093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38955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0231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85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6163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8860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45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599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B6EBFE-E4F5-4C25-979F-176310B0081D}" type="datetimeFigureOut">
              <a:rPr lang="en-US" smtClean="0"/>
              <a:t>8/9/2024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783D5C-F5EE-40A8-8DB5-A15FF37E31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77544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trogers\AppData\Local\Microsoft\Windows\INetCache\Content.MSO\6B548B8A.tmp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2129" y="297683"/>
            <a:ext cx="3703320" cy="1242060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Rectangle 4"/>
          <p:cNvSpPr/>
          <p:nvPr/>
        </p:nvSpPr>
        <p:spPr>
          <a:xfrm>
            <a:off x="5497902" y="171962"/>
            <a:ext cx="6096000" cy="212365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b="1" dirty="0" smtClean="0"/>
              <a:t>A Matter of Balance is an award winning evidence-based program designed to reduce fear of falling and improve activity levels in older adults. </a:t>
            </a:r>
            <a:r>
              <a:rPr lang="en-US" dirty="0" smtClean="0"/>
              <a:t>The program includes eight two-hour classes presented to a small group of 8-12 participants led by trained coaches.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358606" y="2367018"/>
            <a:ext cx="3056627" cy="3329797"/>
          </a:xfrm>
          <a:prstGeom prst="rect">
            <a:avLst/>
          </a:prstGeom>
          <a:noFill/>
          <a:ln w="76200">
            <a:solidFill>
              <a:schemeClr val="tx2"/>
            </a:solidFill>
          </a:ln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464999" y="2463513"/>
            <a:ext cx="30566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What the Program Offers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Learn to view falls as controllable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Set goals for increasing activity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Make changes to reduce fall risks at home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/>
              <a:t>Exercise to increase strength and balance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632674" y="2367018"/>
            <a:ext cx="3659988" cy="3329797"/>
          </a:xfrm>
          <a:prstGeom prst="rect">
            <a:avLst/>
          </a:prstGeom>
          <a:solidFill>
            <a:schemeClr val="bg1"/>
          </a:solidFill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Who </a:t>
            </a:r>
            <a:r>
              <a:rPr lang="en-US" sz="2400" b="1" dirty="0">
                <a:solidFill>
                  <a:schemeClr val="tx2"/>
                </a:solidFill>
              </a:rPr>
              <a:t>Should Attend? </a:t>
            </a:r>
            <a:endParaRPr lang="en-US" sz="2400" b="1" dirty="0" smtClean="0">
              <a:solidFill>
                <a:schemeClr val="tx2"/>
              </a:solidFill>
            </a:endParaRPr>
          </a:p>
          <a:p>
            <a:pPr algn="ctr"/>
            <a:r>
              <a:rPr lang="en-US" sz="2400" b="1" dirty="0" smtClean="0">
                <a:solidFill>
                  <a:schemeClr val="tx2"/>
                </a:solidFill>
              </a:rPr>
              <a:t>Anyone who:</a:t>
            </a:r>
          </a:p>
          <a:p>
            <a:pPr algn="ctr"/>
            <a:endParaRPr lang="en-US" sz="2400" b="1" dirty="0">
              <a:solidFill>
                <a:schemeClr val="tx2"/>
              </a:solidFill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Is concerned about falls 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Is interested in improving balance, flexibility and strength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Has fallen in the past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tx2"/>
                </a:solidFill>
              </a:rPr>
              <a:t> Has restricted activities because of falling concerns </a:t>
            </a:r>
            <a:r>
              <a:rPr lang="en-US" dirty="0" smtClean="0"/>
              <a:t>because of falling concerns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>
            <a:off x="8545902" y="2367018"/>
            <a:ext cx="3323903" cy="3294957"/>
          </a:xfrm>
          <a:prstGeom prst="rect">
            <a:avLst/>
          </a:prstGeom>
          <a:noFill/>
          <a:ln w="762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8545902" y="2482414"/>
            <a:ext cx="3323903" cy="40011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>
                <a:solidFill>
                  <a:schemeClr val="tx2"/>
                </a:solidFill>
              </a:rPr>
              <a:t>Class Location and </a:t>
            </a:r>
            <a:r>
              <a:rPr lang="en-US" sz="2000" b="1" dirty="0" smtClean="0">
                <a:solidFill>
                  <a:schemeClr val="tx2"/>
                </a:solidFill>
              </a:rPr>
              <a:t>Schedule</a:t>
            </a:r>
            <a:endParaRPr lang="en-US" sz="2000" b="1" dirty="0" smtClean="0">
              <a:solidFill>
                <a:schemeClr val="tx2"/>
              </a:solidFill>
            </a:endParaRP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1670" y="5836478"/>
            <a:ext cx="1029712" cy="1029712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396996" y="5836478"/>
            <a:ext cx="19232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Brought to you by: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2674" y="5893717"/>
            <a:ext cx="3067098" cy="691501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8658980" y="2799653"/>
            <a:ext cx="309774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dirty="0"/>
              <a:t>Edgartown Council on Aging </a:t>
            </a:r>
          </a:p>
          <a:p>
            <a:pPr algn="ctr"/>
            <a:r>
              <a:rPr lang="en-US" dirty="0"/>
              <a:t>Thursdays October 3, 2024 - November 21, 2024</a:t>
            </a:r>
          </a:p>
          <a:p>
            <a:pPr algn="ctr"/>
            <a:r>
              <a:rPr lang="en-US" dirty="0"/>
              <a:t>1:00pm – 3:00pm </a:t>
            </a:r>
          </a:p>
          <a:p>
            <a:pPr algn="ctr"/>
            <a:endParaRPr lang="en-US" dirty="0"/>
          </a:p>
          <a:p>
            <a:pPr algn="ctr"/>
            <a:r>
              <a:rPr lang="en-US" dirty="0"/>
              <a:t>Call or email the Anchors in Edgartown to sign up today! Seats are limited</a:t>
            </a:r>
          </a:p>
          <a:p>
            <a:pPr algn="ctr"/>
            <a:r>
              <a:rPr lang="en-US" dirty="0"/>
              <a:t>508-627-4368</a:t>
            </a:r>
          </a:p>
          <a:p>
            <a:pPr algn="ctr"/>
            <a:r>
              <a:rPr lang="en-US" dirty="0"/>
              <a:t>Mkeating@Edgartown-ma.us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58980" y="5829464"/>
            <a:ext cx="966918" cy="9636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13308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135</Words>
  <Application>Microsoft Office PowerPoint</Application>
  <PresentationFormat>Widescreen</PresentationFormat>
  <Paragraphs>22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Theme</vt:lpstr>
      <vt:lpstr>PowerPoint Presentation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Cindy Trish</dc:creator>
  <cp:lastModifiedBy>Jamie Loschen</cp:lastModifiedBy>
  <cp:revision>15</cp:revision>
  <cp:lastPrinted>2024-08-09T19:05:30Z</cp:lastPrinted>
  <dcterms:created xsi:type="dcterms:W3CDTF">2023-02-16T18:09:19Z</dcterms:created>
  <dcterms:modified xsi:type="dcterms:W3CDTF">2024-08-09T19:05:57Z</dcterms:modified>
</cp:coreProperties>
</file>