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1"/>
  </p:notesMasterIdLst>
  <p:sldIdLst>
    <p:sldId id="261" r:id="rId2"/>
    <p:sldId id="274" r:id="rId3"/>
    <p:sldId id="280" r:id="rId4"/>
    <p:sldId id="283" r:id="rId5"/>
    <p:sldId id="282" r:id="rId6"/>
    <p:sldId id="284" r:id="rId7"/>
    <p:sldId id="285" r:id="rId8"/>
    <p:sldId id="286" r:id="rId9"/>
    <p:sldId id="288" r:id="rId10"/>
  </p:sldIdLst>
  <p:sldSz cx="9144000" cy="5143500" type="screen16x9"/>
  <p:notesSz cx="7077075" cy="9363075"/>
  <p:embeddedFontLst>
    <p:embeddedFont>
      <p:font typeface="Open Sans" panose="020B0604020202020204" charset="0"/>
      <p:regular r:id="rId12"/>
      <p:bold r:id="rId13"/>
      <p:italic r:id="rId14"/>
      <p:boldItalic r:id="rId15"/>
    </p:embeddedFont>
    <p:embeddedFont>
      <p:font typeface="PT Sans Narrow" panose="020B0604020202020204" charset="0"/>
      <p:regular r:id="rId16"/>
      <p:bold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367A"/>
    <a:srgbClr val="3C0F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470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3736CE-79A4-4454-A35B-0F5E0CD5BFD8}" type="doc">
      <dgm:prSet loTypeId="urn:microsoft.com/office/officeart/2005/8/layout/vList5" loCatId="list" qsTypeId="urn:microsoft.com/office/officeart/2005/8/quickstyle/simple1" qsCatId="simple" csTypeId="urn:microsoft.com/office/officeart/2005/8/colors/accent2_3" csCatId="accent2"/>
      <dgm:spPr/>
      <dgm:t>
        <a:bodyPr/>
        <a:lstStyle/>
        <a:p>
          <a:endParaRPr lang="en-US"/>
        </a:p>
      </dgm:t>
    </dgm:pt>
    <dgm:pt modelId="{418F5C15-F59F-4523-A306-42D9DC9ED9B9}">
      <dgm:prSet/>
      <dgm:spPr/>
      <dgm:t>
        <a:bodyPr/>
        <a:lstStyle/>
        <a:p>
          <a:pPr rtl="0"/>
          <a:r>
            <a:rPr lang="en-US" b="0" i="0" smtClean="0"/>
            <a:t>Center for Living</a:t>
          </a:r>
          <a:endParaRPr lang="en-US"/>
        </a:p>
      </dgm:t>
    </dgm:pt>
    <dgm:pt modelId="{18C395E7-C460-4004-86DE-29D843DCC098}" type="parTrans" cxnId="{06308ECC-8623-4D96-861F-9AE6B21A32CF}">
      <dgm:prSet/>
      <dgm:spPr/>
      <dgm:t>
        <a:bodyPr/>
        <a:lstStyle/>
        <a:p>
          <a:endParaRPr lang="en-US"/>
        </a:p>
      </dgm:t>
    </dgm:pt>
    <dgm:pt modelId="{929A5C5B-5A9E-4E24-A67C-6A4898638F3E}" type="sibTrans" cxnId="{06308ECC-8623-4D96-861F-9AE6B21A32CF}">
      <dgm:prSet/>
      <dgm:spPr/>
      <dgm:t>
        <a:bodyPr/>
        <a:lstStyle/>
        <a:p>
          <a:endParaRPr lang="en-US"/>
        </a:p>
      </dgm:t>
    </dgm:pt>
    <dgm:pt modelId="{98D4F64A-92C0-402D-B27F-1936A8222834}">
      <dgm:prSet/>
      <dgm:spPr/>
      <dgm:t>
        <a:bodyPr/>
        <a:lstStyle/>
        <a:p>
          <a:pPr rtl="0"/>
          <a:r>
            <a:rPr lang="en-US" b="0" i="0" smtClean="0"/>
            <a:t>Edgartown COA</a:t>
          </a:r>
          <a:endParaRPr lang="en-US"/>
        </a:p>
      </dgm:t>
    </dgm:pt>
    <dgm:pt modelId="{AD1E1DFA-30CA-40A3-B8FE-168A6EC8FF2B}" type="parTrans" cxnId="{F7D2DBF3-5B6D-4267-845E-2A626B3FBC18}">
      <dgm:prSet/>
      <dgm:spPr/>
      <dgm:t>
        <a:bodyPr/>
        <a:lstStyle/>
        <a:p>
          <a:endParaRPr lang="en-US"/>
        </a:p>
      </dgm:t>
    </dgm:pt>
    <dgm:pt modelId="{8F8F1B11-7926-4D64-912E-313950077891}" type="sibTrans" cxnId="{F7D2DBF3-5B6D-4267-845E-2A626B3FBC18}">
      <dgm:prSet/>
      <dgm:spPr/>
      <dgm:t>
        <a:bodyPr/>
        <a:lstStyle/>
        <a:p>
          <a:endParaRPr lang="en-US"/>
        </a:p>
      </dgm:t>
    </dgm:pt>
    <dgm:pt modelId="{76F53F97-CED6-4BAC-90C1-D57397EDEBD3}">
      <dgm:prSet/>
      <dgm:spPr/>
      <dgm:t>
        <a:bodyPr/>
        <a:lstStyle/>
        <a:p>
          <a:pPr rtl="0"/>
          <a:r>
            <a:rPr lang="en-US" b="0" i="0" smtClean="0"/>
            <a:t>Edgartown Elder Affairs</a:t>
          </a:r>
          <a:endParaRPr lang="en-US"/>
        </a:p>
      </dgm:t>
    </dgm:pt>
    <dgm:pt modelId="{FBE47FA7-8F55-4D6E-BB9B-0312AC8CF286}" type="parTrans" cxnId="{89E94BAC-F387-4FBB-BE11-30840BE7350D}">
      <dgm:prSet/>
      <dgm:spPr/>
      <dgm:t>
        <a:bodyPr/>
        <a:lstStyle/>
        <a:p>
          <a:endParaRPr lang="en-US"/>
        </a:p>
      </dgm:t>
    </dgm:pt>
    <dgm:pt modelId="{5C20059B-6F4F-4293-910C-E323500883F9}" type="sibTrans" cxnId="{89E94BAC-F387-4FBB-BE11-30840BE7350D}">
      <dgm:prSet/>
      <dgm:spPr/>
      <dgm:t>
        <a:bodyPr/>
        <a:lstStyle/>
        <a:p>
          <a:endParaRPr lang="en-US"/>
        </a:p>
      </dgm:t>
    </dgm:pt>
    <dgm:pt modelId="{D8D2575C-7CEB-4CA7-8BC3-086D1F0FE6B1}">
      <dgm:prSet/>
      <dgm:spPr/>
      <dgm:t>
        <a:bodyPr/>
        <a:lstStyle/>
        <a:p>
          <a:pPr rtl="0"/>
          <a:r>
            <a:rPr lang="en-US" b="0" i="0" smtClean="0"/>
            <a:t>Island Elderly Housing</a:t>
          </a:r>
          <a:endParaRPr lang="en-US"/>
        </a:p>
      </dgm:t>
    </dgm:pt>
    <dgm:pt modelId="{7D0D9E6F-5AAB-4434-8CE3-9034024FB134}" type="parTrans" cxnId="{C7B514E8-3A2E-43EF-8333-B368ABE8465E}">
      <dgm:prSet/>
      <dgm:spPr/>
      <dgm:t>
        <a:bodyPr/>
        <a:lstStyle/>
        <a:p>
          <a:endParaRPr lang="en-US"/>
        </a:p>
      </dgm:t>
    </dgm:pt>
    <dgm:pt modelId="{8E2FE793-0DD1-4D4F-88B8-4F332C7516C0}" type="sibTrans" cxnId="{C7B514E8-3A2E-43EF-8333-B368ABE8465E}">
      <dgm:prSet/>
      <dgm:spPr/>
      <dgm:t>
        <a:bodyPr/>
        <a:lstStyle/>
        <a:p>
          <a:endParaRPr lang="en-US"/>
        </a:p>
      </dgm:t>
    </dgm:pt>
    <dgm:pt modelId="{D705125C-FF65-4933-B69E-38D600C84760}">
      <dgm:prSet/>
      <dgm:spPr/>
      <dgm:t>
        <a:bodyPr/>
        <a:lstStyle/>
        <a:p>
          <a:pPr rtl="0"/>
          <a:r>
            <a:rPr lang="en-US" b="0" i="0" smtClean="0"/>
            <a:t>Island Grown Initiative </a:t>
          </a:r>
          <a:endParaRPr lang="en-US"/>
        </a:p>
      </dgm:t>
    </dgm:pt>
    <dgm:pt modelId="{CAFEB854-008F-475E-B23E-5FD63290FC70}" type="parTrans" cxnId="{5B37B2D2-603C-46D8-B8E4-89F79E3B10DF}">
      <dgm:prSet/>
      <dgm:spPr/>
      <dgm:t>
        <a:bodyPr/>
        <a:lstStyle/>
        <a:p>
          <a:endParaRPr lang="en-US"/>
        </a:p>
      </dgm:t>
    </dgm:pt>
    <dgm:pt modelId="{76D449A2-F47E-444D-864A-567D201852ED}" type="sibTrans" cxnId="{5B37B2D2-603C-46D8-B8E4-89F79E3B10DF}">
      <dgm:prSet/>
      <dgm:spPr/>
      <dgm:t>
        <a:bodyPr/>
        <a:lstStyle/>
        <a:p>
          <a:endParaRPr lang="en-US"/>
        </a:p>
      </dgm:t>
    </dgm:pt>
    <dgm:pt modelId="{3D60AACE-92FD-4369-9304-69A48A181F9E}">
      <dgm:prSet/>
      <dgm:spPr/>
      <dgm:t>
        <a:bodyPr/>
        <a:lstStyle/>
        <a:p>
          <a:pPr rtl="0"/>
          <a:r>
            <a:rPr lang="en-US" b="0" i="0" smtClean="0"/>
            <a:t>Martha’s Vineyard Community Services </a:t>
          </a:r>
          <a:endParaRPr lang="en-US"/>
        </a:p>
      </dgm:t>
    </dgm:pt>
    <dgm:pt modelId="{CDB32D2D-19C1-490E-A182-59D094E49EBE}" type="parTrans" cxnId="{E2407129-2A8E-4D11-9C8E-4583F8C76D05}">
      <dgm:prSet/>
      <dgm:spPr/>
      <dgm:t>
        <a:bodyPr/>
        <a:lstStyle/>
        <a:p>
          <a:endParaRPr lang="en-US"/>
        </a:p>
      </dgm:t>
    </dgm:pt>
    <dgm:pt modelId="{CD08C715-1455-48BD-8110-DE698D623DEA}" type="sibTrans" cxnId="{E2407129-2A8E-4D11-9C8E-4583F8C76D05}">
      <dgm:prSet/>
      <dgm:spPr/>
      <dgm:t>
        <a:bodyPr/>
        <a:lstStyle/>
        <a:p>
          <a:endParaRPr lang="en-US"/>
        </a:p>
      </dgm:t>
    </dgm:pt>
    <dgm:pt modelId="{ADC931AE-225E-4CA4-B41B-B41CCCC2B58D}">
      <dgm:prSet/>
      <dgm:spPr/>
      <dgm:t>
        <a:bodyPr/>
        <a:lstStyle/>
        <a:p>
          <a:pPr rtl="0"/>
          <a:r>
            <a:rPr lang="en-US" b="0" i="0" smtClean="0"/>
            <a:t>Oak Bluffs COA</a:t>
          </a:r>
          <a:endParaRPr lang="en-US"/>
        </a:p>
      </dgm:t>
    </dgm:pt>
    <dgm:pt modelId="{666A8CC7-1147-42DC-9AB4-52A1FE91E109}" type="parTrans" cxnId="{A7519D3F-806F-40E1-AF66-97F6E2F90F26}">
      <dgm:prSet/>
      <dgm:spPr/>
      <dgm:t>
        <a:bodyPr/>
        <a:lstStyle/>
        <a:p>
          <a:endParaRPr lang="en-US"/>
        </a:p>
      </dgm:t>
    </dgm:pt>
    <dgm:pt modelId="{213F8625-66E6-43BC-8B7D-F6EE78F9DA80}" type="sibTrans" cxnId="{A7519D3F-806F-40E1-AF66-97F6E2F90F26}">
      <dgm:prSet/>
      <dgm:spPr/>
      <dgm:t>
        <a:bodyPr/>
        <a:lstStyle/>
        <a:p>
          <a:endParaRPr lang="en-US"/>
        </a:p>
      </dgm:t>
    </dgm:pt>
    <dgm:pt modelId="{690A8CAA-A90E-4172-89A3-84752C1878FE}">
      <dgm:prSet/>
      <dgm:spPr/>
      <dgm:t>
        <a:bodyPr/>
        <a:lstStyle/>
        <a:p>
          <a:pPr rtl="0"/>
          <a:r>
            <a:rPr lang="en-US" b="0" i="0" smtClean="0"/>
            <a:t>Tisbury COA</a:t>
          </a:r>
          <a:endParaRPr lang="en-US"/>
        </a:p>
      </dgm:t>
    </dgm:pt>
    <dgm:pt modelId="{FE5F79DA-201E-491D-8C12-6CC69C6C21B9}" type="parTrans" cxnId="{2706635F-EE56-41FB-A6FA-BD61E73DFCE8}">
      <dgm:prSet/>
      <dgm:spPr/>
      <dgm:t>
        <a:bodyPr/>
        <a:lstStyle/>
        <a:p>
          <a:endParaRPr lang="en-US"/>
        </a:p>
      </dgm:t>
    </dgm:pt>
    <dgm:pt modelId="{14ECA1A9-0868-4358-8A09-1C0BC848DC96}" type="sibTrans" cxnId="{2706635F-EE56-41FB-A6FA-BD61E73DFCE8}">
      <dgm:prSet/>
      <dgm:spPr/>
      <dgm:t>
        <a:bodyPr/>
        <a:lstStyle/>
        <a:p>
          <a:endParaRPr lang="en-US"/>
        </a:p>
      </dgm:t>
    </dgm:pt>
    <dgm:pt modelId="{E0BB2BD0-BCD7-400C-B158-39BC53E55046}">
      <dgm:prSet/>
      <dgm:spPr/>
      <dgm:t>
        <a:bodyPr/>
        <a:lstStyle/>
        <a:p>
          <a:pPr rtl="0"/>
          <a:r>
            <a:rPr lang="en-US" b="0" i="0" smtClean="0"/>
            <a:t>Up-island COA</a:t>
          </a:r>
          <a:endParaRPr lang="en-US"/>
        </a:p>
      </dgm:t>
    </dgm:pt>
    <dgm:pt modelId="{2802171E-7C6F-4E0F-9C07-C2F0F6E87D98}" type="parTrans" cxnId="{10BC68D3-7C1B-493A-8574-6EA6A9FEA957}">
      <dgm:prSet/>
      <dgm:spPr/>
      <dgm:t>
        <a:bodyPr/>
        <a:lstStyle/>
        <a:p>
          <a:endParaRPr lang="en-US"/>
        </a:p>
      </dgm:t>
    </dgm:pt>
    <dgm:pt modelId="{6A32E39A-2413-4DE5-83C6-B44338331570}" type="sibTrans" cxnId="{10BC68D3-7C1B-493A-8574-6EA6A9FEA957}">
      <dgm:prSet/>
      <dgm:spPr/>
      <dgm:t>
        <a:bodyPr/>
        <a:lstStyle/>
        <a:p>
          <a:endParaRPr lang="en-US"/>
        </a:p>
      </dgm:t>
    </dgm:pt>
    <dgm:pt modelId="{39F35EC2-8E62-4CD5-9858-C5E0C98D83CA}">
      <dgm:prSet/>
      <dgm:spPr/>
      <dgm:t>
        <a:bodyPr/>
        <a:lstStyle/>
        <a:p>
          <a:pPr rtl="0"/>
          <a:r>
            <a:rPr lang="en-US" b="0" i="0" smtClean="0"/>
            <a:t>Vineyard Village at Home</a:t>
          </a:r>
          <a:endParaRPr lang="en-US"/>
        </a:p>
      </dgm:t>
    </dgm:pt>
    <dgm:pt modelId="{F02F0559-0C2C-4AC6-B911-F41DD7BC265E}" type="parTrans" cxnId="{65FB7F50-8452-463F-9FF5-F690597A7448}">
      <dgm:prSet/>
      <dgm:spPr/>
      <dgm:t>
        <a:bodyPr/>
        <a:lstStyle/>
        <a:p>
          <a:endParaRPr lang="en-US"/>
        </a:p>
      </dgm:t>
    </dgm:pt>
    <dgm:pt modelId="{D9533A1A-FE76-4B5E-8FCF-6C7F4CD97FE0}" type="sibTrans" cxnId="{65FB7F50-8452-463F-9FF5-F690597A7448}">
      <dgm:prSet/>
      <dgm:spPr/>
      <dgm:t>
        <a:bodyPr/>
        <a:lstStyle/>
        <a:p>
          <a:endParaRPr lang="en-US"/>
        </a:p>
      </dgm:t>
    </dgm:pt>
    <dgm:pt modelId="{0CFE9F7B-3B8C-4B4B-9CDC-9468B2223180}">
      <dgm:prSet/>
      <dgm:spPr/>
      <dgm:t>
        <a:bodyPr/>
        <a:lstStyle/>
        <a:p>
          <a:pPr rtl="0"/>
          <a:r>
            <a:rPr lang="en-US" b="0" i="0" smtClean="0"/>
            <a:t>VTA</a:t>
          </a:r>
          <a:endParaRPr lang="en-US"/>
        </a:p>
      </dgm:t>
    </dgm:pt>
    <dgm:pt modelId="{CA20A59B-BA25-4E63-AF10-D74983E601B3}" type="parTrans" cxnId="{89699CD0-778C-4492-B3C5-062BFBA1455A}">
      <dgm:prSet/>
      <dgm:spPr/>
      <dgm:t>
        <a:bodyPr/>
        <a:lstStyle/>
        <a:p>
          <a:endParaRPr lang="en-US"/>
        </a:p>
      </dgm:t>
    </dgm:pt>
    <dgm:pt modelId="{28F0C73B-8C8A-4F35-ADF9-EB1135EEA003}" type="sibTrans" cxnId="{89699CD0-778C-4492-B3C5-062BFBA1455A}">
      <dgm:prSet/>
      <dgm:spPr/>
      <dgm:t>
        <a:bodyPr/>
        <a:lstStyle/>
        <a:p>
          <a:endParaRPr lang="en-US"/>
        </a:p>
      </dgm:t>
    </dgm:pt>
    <dgm:pt modelId="{2DB83C73-D880-490E-A6D9-B98399CA9FDB}">
      <dgm:prSet/>
      <dgm:spPr/>
      <dgm:t>
        <a:bodyPr/>
        <a:lstStyle/>
        <a:p>
          <a:pPr rtl="0"/>
          <a:r>
            <a:rPr lang="en-US" b="0" i="0" smtClean="0"/>
            <a:t>Wampanoag Tribe of Gay Head</a:t>
          </a:r>
          <a:endParaRPr lang="en-US"/>
        </a:p>
      </dgm:t>
    </dgm:pt>
    <dgm:pt modelId="{1CFB1AA7-65BE-44CD-9BC7-D7D51DC244B0}" type="parTrans" cxnId="{7183EAC2-70A8-463F-AE22-005053BD48A3}">
      <dgm:prSet/>
      <dgm:spPr/>
      <dgm:t>
        <a:bodyPr/>
        <a:lstStyle/>
        <a:p>
          <a:endParaRPr lang="en-US"/>
        </a:p>
      </dgm:t>
    </dgm:pt>
    <dgm:pt modelId="{E84CE75B-38F8-4B49-84C9-0D007B5B24F9}" type="sibTrans" cxnId="{7183EAC2-70A8-463F-AE22-005053BD48A3}">
      <dgm:prSet/>
      <dgm:spPr/>
      <dgm:t>
        <a:bodyPr/>
        <a:lstStyle/>
        <a:p>
          <a:endParaRPr lang="en-US"/>
        </a:p>
      </dgm:t>
    </dgm:pt>
    <dgm:pt modelId="{DD6BEFDD-C6D3-4A8A-BAC3-5F598C818783}">
      <dgm:prSet/>
      <dgm:spPr/>
      <dgm:t>
        <a:bodyPr/>
        <a:lstStyle/>
        <a:p>
          <a:pPr rtl="0"/>
          <a:r>
            <a:rPr lang="en-US" b="0" i="0" smtClean="0"/>
            <a:t>YMCA</a:t>
          </a:r>
          <a:endParaRPr lang="en-US"/>
        </a:p>
      </dgm:t>
    </dgm:pt>
    <dgm:pt modelId="{69061E97-86FC-4332-A82A-3643B8604672}" type="parTrans" cxnId="{F6B27F79-D216-448C-94AF-6B5614B22FDD}">
      <dgm:prSet/>
      <dgm:spPr/>
      <dgm:t>
        <a:bodyPr/>
        <a:lstStyle/>
        <a:p>
          <a:endParaRPr lang="en-US"/>
        </a:p>
      </dgm:t>
    </dgm:pt>
    <dgm:pt modelId="{77D4BA23-6C15-475A-8572-B6A4797C0206}" type="sibTrans" cxnId="{F6B27F79-D216-448C-94AF-6B5614B22FDD}">
      <dgm:prSet/>
      <dgm:spPr/>
      <dgm:t>
        <a:bodyPr/>
        <a:lstStyle/>
        <a:p>
          <a:endParaRPr lang="en-US"/>
        </a:p>
      </dgm:t>
    </dgm:pt>
    <dgm:pt modelId="{4ED19BB9-839D-417A-A722-F4ADB7AA54F2}" type="pres">
      <dgm:prSet presAssocID="{D13736CE-79A4-4454-A35B-0F5E0CD5BFD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8F33A75-02BE-48D1-80FB-AAB713B6B210}" type="pres">
      <dgm:prSet presAssocID="{418F5C15-F59F-4523-A306-42D9DC9ED9B9}" presName="linNode" presStyleCnt="0"/>
      <dgm:spPr/>
    </dgm:pt>
    <dgm:pt modelId="{A2BAE04C-46FA-4402-9012-84A6F591A5E6}" type="pres">
      <dgm:prSet presAssocID="{418F5C15-F59F-4523-A306-42D9DC9ED9B9}" presName="parentText" presStyleLbl="node1" presStyleIdx="0" presStyleCnt="1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D55F68-9980-4507-B9DD-917CC8A0C465}" type="pres">
      <dgm:prSet presAssocID="{929A5C5B-5A9E-4E24-A67C-6A4898638F3E}" presName="sp" presStyleCnt="0"/>
      <dgm:spPr/>
    </dgm:pt>
    <dgm:pt modelId="{7B865AF0-497C-4714-9C3C-6BEADC549CDC}" type="pres">
      <dgm:prSet presAssocID="{98D4F64A-92C0-402D-B27F-1936A8222834}" presName="linNode" presStyleCnt="0"/>
      <dgm:spPr/>
    </dgm:pt>
    <dgm:pt modelId="{9FF07CFE-8FF7-485A-9D91-364ACC64A305}" type="pres">
      <dgm:prSet presAssocID="{98D4F64A-92C0-402D-B27F-1936A8222834}" presName="parentText" presStyleLbl="node1" presStyleIdx="1" presStyleCnt="1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41CA64-84E5-4D32-8E02-DC276AA72CCB}" type="pres">
      <dgm:prSet presAssocID="{8F8F1B11-7926-4D64-912E-313950077891}" presName="sp" presStyleCnt="0"/>
      <dgm:spPr/>
    </dgm:pt>
    <dgm:pt modelId="{DB2460E6-1FCA-4C54-9581-092C6909A13C}" type="pres">
      <dgm:prSet presAssocID="{76F53F97-CED6-4BAC-90C1-D57397EDEBD3}" presName="linNode" presStyleCnt="0"/>
      <dgm:spPr/>
    </dgm:pt>
    <dgm:pt modelId="{4AD5DBBD-54B5-4BC0-BF54-152A81096D80}" type="pres">
      <dgm:prSet presAssocID="{76F53F97-CED6-4BAC-90C1-D57397EDEBD3}" presName="parentText" presStyleLbl="node1" presStyleIdx="2" presStyleCnt="1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5FBAA0-00DF-4F2A-A2F8-E8A73F266F88}" type="pres">
      <dgm:prSet presAssocID="{5C20059B-6F4F-4293-910C-E323500883F9}" presName="sp" presStyleCnt="0"/>
      <dgm:spPr/>
    </dgm:pt>
    <dgm:pt modelId="{E68215A0-BB1B-4DDC-B883-ECA0321A8DF4}" type="pres">
      <dgm:prSet presAssocID="{D8D2575C-7CEB-4CA7-8BC3-086D1F0FE6B1}" presName="linNode" presStyleCnt="0"/>
      <dgm:spPr/>
    </dgm:pt>
    <dgm:pt modelId="{BE7BFE80-4F10-4F97-8FC9-BE4AEE5E5698}" type="pres">
      <dgm:prSet presAssocID="{D8D2575C-7CEB-4CA7-8BC3-086D1F0FE6B1}" presName="parentText" presStyleLbl="node1" presStyleIdx="3" presStyleCnt="1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2B0055-14E2-42D9-A0FE-93D130EEE687}" type="pres">
      <dgm:prSet presAssocID="{8E2FE793-0DD1-4D4F-88B8-4F332C7516C0}" presName="sp" presStyleCnt="0"/>
      <dgm:spPr/>
    </dgm:pt>
    <dgm:pt modelId="{7A421C8C-857E-4116-8C10-52A6FBD98FB5}" type="pres">
      <dgm:prSet presAssocID="{D705125C-FF65-4933-B69E-38D600C84760}" presName="linNode" presStyleCnt="0"/>
      <dgm:spPr/>
    </dgm:pt>
    <dgm:pt modelId="{671E9BA4-9854-4B2E-8480-4E580EE091F8}" type="pres">
      <dgm:prSet presAssocID="{D705125C-FF65-4933-B69E-38D600C84760}" presName="parentText" presStyleLbl="node1" presStyleIdx="4" presStyleCnt="1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A45B28-116E-4DE2-9CD3-39FB597D6BFC}" type="pres">
      <dgm:prSet presAssocID="{76D449A2-F47E-444D-864A-567D201852ED}" presName="sp" presStyleCnt="0"/>
      <dgm:spPr/>
    </dgm:pt>
    <dgm:pt modelId="{41798F3A-693F-41C2-8ED4-D936020B8D69}" type="pres">
      <dgm:prSet presAssocID="{3D60AACE-92FD-4369-9304-69A48A181F9E}" presName="linNode" presStyleCnt="0"/>
      <dgm:spPr/>
    </dgm:pt>
    <dgm:pt modelId="{6BB0BBDC-3C66-408E-8DA2-E9BCAEBD5A44}" type="pres">
      <dgm:prSet presAssocID="{3D60AACE-92FD-4369-9304-69A48A181F9E}" presName="parentText" presStyleLbl="node1" presStyleIdx="5" presStyleCnt="1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C120C4-A543-487B-BA04-1564271B0605}" type="pres">
      <dgm:prSet presAssocID="{CD08C715-1455-48BD-8110-DE698D623DEA}" presName="sp" presStyleCnt="0"/>
      <dgm:spPr/>
    </dgm:pt>
    <dgm:pt modelId="{CEB56668-3345-495B-B906-3A432439BF48}" type="pres">
      <dgm:prSet presAssocID="{ADC931AE-225E-4CA4-B41B-B41CCCC2B58D}" presName="linNode" presStyleCnt="0"/>
      <dgm:spPr/>
    </dgm:pt>
    <dgm:pt modelId="{25081AF5-358C-48BB-BBF1-338AA5FA0477}" type="pres">
      <dgm:prSet presAssocID="{ADC931AE-225E-4CA4-B41B-B41CCCC2B58D}" presName="parentText" presStyleLbl="node1" presStyleIdx="6" presStyleCnt="1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43C2FD-45C9-4DBF-9175-8A6BE73FF59B}" type="pres">
      <dgm:prSet presAssocID="{213F8625-66E6-43BC-8B7D-F6EE78F9DA80}" presName="sp" presStyleCnt="0"/>
      <dgm:spPr/>
    </dgm:pt>
    <dgm:pt modelId="{95D32008-CE3A-4060-94CD-417A688B48F4}" type="pres">
      <dgm:prSet presAssocID="{690A8CAA-A90E-4172-89A3-84752C1878FE}" presName="linNode" presStyleCnt="0"/>
      <dgm:spPr/>
    </dgm:pt>
    <dgm:pt modelId="{52B42ECB-EC29-4F14-8AB0-A4E807802A8C}" type="pres">
      <dgm:prSet presAssocID="{690A8CAA-A90E-4172-89A3-84752C1878FE}" presName="parentText" presStyleLbl="node1" presStyleIdx="7" presStyleCnt="1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DD4F81-DE07-4E4F-8774-39115C968C02}" type="pres">
      <dgm:prSet presAssocID="{14ECA1A9-0868-4358-8A09-1C0BC848DC96}" presName="sp" presStyleCnt="0"/>
      <dgm:spPr/>
    </dgm:pt>
    <dgm:pt modelId="{50BD8971-1AF2-4AD3-B069-7325109C88A7}" type="pres">
      <dgm:prSet presAssocID="{E0BB2BD0-BCD7-400C-B158-39BC53E55046}" presName="linNode" presStyleCnt="0"/>
      <dgm:spPr/>
    </dgm:pt>
    <dgm:pt modelId="{8CA17397-7B1E-46A3-ABBB-C7ACD3B5006E}" type="pres">
      <dgm:prSet presAssocID="{E0BB2BD0-BCD7-400C-B158-39BC53E55046}" presName="parentText" presStyleLbl="node1" presStyleIdx="8" presStyleCnt="1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412144-CACE-47A7-872A-EA9BEB46E038}" type="pres">
      <dgm:prSet presAssocID="{6A32E39A-2413-4DE5-83C6-B44338331570}" presName="sp" presStyleCnt="0"/>
      <dgm:spPr/>
    </dgm:pt>
    <dgm:pt modelId="{95103300-D1B6-42BB-A127-BCAE4383BE16}" type="pres">
      <dgm:prSet presAssocID="{39F35EC2-8E62-4CD5-9858-C5E0C98D83CA}" presName="linNode" presStyleCnt="0"/>
      <dgm:spPr/>
    </dgm:pt>
    <dgm:pt modelId="{49470AC4-88E6-4204-9965-F96D115E62E3}" type="pres">
      <dgm:prSet presAssocID="{39F35EC2-8E62-4CD5-9858-C5E0C98D83CA}" presName="parentText" presStyleLbl="node1" presStyleIdx="9" presStyleCnt="1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E44893-504D-4285-82B0-F3900F591CD9}" type="pres">
      <dgm:prSet presAssocID="{D9533A1A-FE76-4B5E-8FCF-6C7F4CD97FE0}" presName="sp" presStyleCnt="0"/>
      <dgm:spPr/>
    </dgm:pt>
    <dgm:pt modelId="{FF54CC91-2C8C-46BB-87D5-B6EB4488AFEB}" type="pres">
      <dgm:prSet presAssocID="{0CFE9F7B-3B8C-4B4B-9CDC-9468B2223180}" presName="linNode" presStyleCnt="0"/>
      <dgm:spPr/>
    </dgm:pt>
    <dgm:pt modelId="{20670EAB-BE38-46D1-8B47-1957B885D09C}" type="pres">
      <dgm:prSet presAssocID="{0CFE9F7B-3B8C-4B4B-9CDC-9468B2223180}" presName="parentText" presStyleLbl="node1" presStyleIdx="10" presStyleCnt="1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E440BE-ABC6-475B-9146-990C44DBDD20}" type="pres">
      <dgm:prSet presAssocID="{28F0C73B-8C8A-4F35-ADF9-EB1135EEA003}" presName="sp" presStyleCnt="0"/>
      <dgm:spPr/>
    </dgm:pt>
    <dgm:pt modelId="{CAB294E7-BCA1-4049-A548-CB7440DEE90A}" type="pres">
      <dgm:prSet presAssocID="{2DB83C73-D880-490E-A6D9-B98399CA9FDB}" presName="linNode" presStyleCnt="0"/>
      <dgm:spPr/>
    </dgm:pt>
    <dgm:pt modelId="{01E6CE45-D3C4-4AD4-B2E3-FF471F1CA4FE}" type="pres">
      <dgm:prSet presAssocID="{2DB83C73-D880-490E-A6D9-B98399CA9FDB}" presName="parentText" presStyleLbl="node1" presStyleIdx="11" presStyleCnt="1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9525F3-5B6F-4329-8F69-28FCD19DF36F}" type="pres">
      <dgm:prSet presAssocID="{E84CE75B-38F8-4B49-84C9-0D007B5B24F9}" presName="sp" presStyleCnt="0"/>
      <dgm:spPr/>
    </dgm:pt>
    <dgm:pt modelId="{0786695D-FC91-42DA-BC6D-855350888E56}" type="pres">
      <dgm:prSet presAssocID="{DD6BEFDD-C6D3-4A8A-BAC3-5F598C818783}" presName="linNode" presStyleCnt="0"/>
      <dgm:spPr/>
    </dgm:pt>
    <dgm:pt modelId="{71CA1270-E9AF-4D6A-9C7A-8E9B7D2338CF}" type="pres">
      <dgm:prSet presAssocID="{DD6BEFDD-C6D3-4A8A-BAC3-5F598C818783}" presName="parentText" presStyleLbl="node1" presStyleIdx="12" presStyleCnt="1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E9C5BD8-21D0-433A-AE88-5AF6AA34AD37}" type="presOf" srcId="{E0BB2BD0-BCD7-400C-B158-39BC53E55046}" destId="{8CA17397-7B1E-46A3-ABBB-C7ACD3B5006E}" srcOrd="0" destOrd="0" presId="urn:microsoft.com/office/officeart/2005/8/layout/vList5"/>
    <dgm:cxn modelId="{F6B27F79-D216-448C-94AF-6B5614B22FDD}" srcId="{D13736CE-79A4-4454-A35B-0F5E0CD5BFD8}" destId="{DD6BEFDD-C6D3-4A8A-BAC3-5F598C818783}" srcOrd="12" destOrd="0" parTransId="{69061E97-86FC-4332-A82A-3643B8604672}" sibTransId="{77D4BA23-6C15-475A-8572-B6A4797C0206}"/>
    <dgm:cxn modelId="{6DABD22F-E39E-4124-B461-844BF3A26AE3}" type="presOf" srcId="{D705125C-FF65-4933-B69E-38D600C84760}" destId="{671E9BA4-9854-4B2E-8480-4E580EE091F8}" srcOrd="0" destOrd="0" presId="urn:microsoft.com/office/officeart/2005/8/layout/vList5"/>
    <dgm:cxn modelId="{65FB7F50-8452-463F-9FF5-F690597A7448}" srcId="{D13736CE-79A4-4454-A35B-0F5E0CD5BFD8}" destId="{39F35EC2-8E62-4CD5-9858-C5E0C98D83CA}" srcOrd="9" destOrd="0" parTransId="{F02F0559-0C2C-4AC6-B911-F41DD7BC265E}" sibTransId="{D9533A1A-FE76-4B5E-8FCF-6C7F4CD97FE0}"/>
    <dgm:cxn modelId="{7183EAC2-70A8-463F-AE22-005053BD48A3}" srcId="{D13736CE-79A4-4454-A35B-0F5E0CD5BFD8}" destId="{2DB83C73-D880-490E-A6D9-B98399CA9FDB}" srcOrd="11" destOrd="0" parTransId="{1CFB1AA7-65BE-44CD-9BC7-D7D51DC244B0}" sibTransId="{E84CE75B-38F8-4B49-84C9-0D007B5B24F9}"/>
    <dgm:cxn modelId="{E2407129-2A8E-4D11-9C8E-4583F8C76D05}" srcId="{D13736CE-79A4-4454-A35B-0F5E0CD5BFD8}" destId="{3D60AACE-92FD-4369-9304-69A48A181F9E}" srcOrd="5" destOrd="0" parTransId="{CDB32D2D-19C1-490E-A182-59D094E49EBE}" sibTransId="{CD08C715-1455-48BD-8110-DE698D623DEA}"/>
    <dgm:cxn modelId="{2706635F-EE56-41FB-A6FA-BD61E73DFCE8}" srcId="{D13736CE-79A4-4454-A35B-0F5E0CD5BFD8}" destId="{690A8CAA-A90E-4172-89A3-84752C1878FE}" srcOrd="7" destOrd="0" parTransId="{FE5F79DA-201E-491D-8C12-6CC69C6C21B9}" sibTransId="{14ECA1A9-0868-4358-8A09-1C0BC848DC96}"/>
    <dgm:cxn modelId="{5B37B2D2-603C-46D8-B8E4-89F79E3B10DF}" srcId="{D13736CE-79A4-4454-A35B-0F5E0CD5BFD8}" destId="{D705125C-FF65-4933-B69E-38D600C84760}" srcOrd="4" destOrd="0" parTransId="{CAFEB854-008F-475E-B23E-5FD63290FC70}" sibTransId="{76D449A2-F47E-444D-864A-567D201852ED}"/>
    <dgm:cxn modelId="{B06D45ED-A006-462F-824E-418BF06ED649}" type="presOf" srcId="{DD6BEFDD-C6D3-4A8A-BAC3-5F598C818783}" destId="{71CA1270-E9AF-4D6A-9C7A-8E9B7D2338CF}" srcOrd="0" destOrd="0" presId="urn:microsoft.com/office/officeart/2005/8/layout/vList5"/>
    <dgm:cxn modelId="{91256D6C-CDE0-4746-BC39-BF00E1406054}" type="presOf" srcId="{418F5C15-F59F-4523-A306-42D9DC9ED9B9}" destId="{A2BAE04C-46FA-4402-9012-84A6F591A5E6}" srcOrd="0" destOrd="0" presId="urn:microsoft.com/office/officeart/2005/8/layout/vList5"/>
    <dgm:cxn modelId="{C7B514E8-3A2E-43EF-8333-B368ABE8465E}" srcId="{D13736CE-79A4-4454-A35B-0F5E0CD5BFD8}" destId="{D8D2575C-7CEB-4CA7-8BC3-086D1F0FE6B1}" srcOrd="3" destOrd="0" parTransId="{7D0D9E6F-5AAB-4434-8CE3-9034024FB134}" sibTransId="{8E2FE793-0DD1-4D4F-88B8-4F332C7516C0}"/>
    <dgm:cxn modelId="{89E94BAC-F387-4FBB-BE11-30840BE7350D}" srcId="{D13736CE-79A4-4454-A35B-0F5E0CD5BFD8}" destId="{76F53F97-CED6-4BAC-90C1-D57397EDEBD3}" srcOrd="2" destOrd="0" parTransId="{FBE47FA7-8F55-4D6E-BB9B-0312AC8CF286}" sibTransId="{5C20059B-6F4F-4293-910C-E323500883F9}"/>
    <dgm:cxn modelId="{616107D8-2BFC-46DE-BB5E-3FB604F7C378}" type="presOf" srcId="{39F35EC2-8E62-4CD5-9858-C5E0C98D83CA}" destId="{49470AC4-88E6-4204-9965-F96D115E62E3}" srcOrd="0" destOrd="0" presId="urn:microsoft.com/office/officeart/2005/8/layout/vList5"/>
    <dgm:cxn modelId="{49A95B7C-EE61-4D0A-A378-EBACF664907E}" type="presOf" srcId="{0CFE9F7B-3B8C-4B4B-9CDC-9468B2223180}" destId="{20670EAB-BE38-46D1-8B47-1957B885D09C}" srcOrd="0" destOrd="0" presId="urn:microsoft.com/office/officeart/2005/8/layout/vList5"/>
    <dgm:cxn modelId="{14B530FF-B857-4B30-9A3C-7F7523181E21}" type="presOf" srcId="{690A8CAA-A90E-4172-89A3-84752C1878FE}" destId="{52B42ECB-EC29-4F14-8AB0-A4E807802A8C}" srcOrd="0" destOrd="0" presId="urn:microsoft.com/office/officeart/2005/8/layout/vList5"/>
    <dgm:cxn modelId="{CF0E92FC-DC7F-44F3-800C-BF9FF8F38C49}" type="presOf" srcId="{98D4F64A-92C0-402D-B27F-1936A8222834}" destId="{9FF07CFE-8FF7-485A-9D91-364ACC64A305}" srcOrd="0" destOrd="0" presId="urn:microsoft.com/office/officeart/2005/8/layout/vList5"/>
    <dgm:cxn modelId="{F7D2DBF3-5B6D-4267-845E-2A626B3FBC18}" srcId="{D13736CE-79A4-4454-A35B-0F5E0CD5BFD8}" destId="{98D4F64A-92C0-402D-B27F-1936A8222834}" srcOrd="1" destOrd="0" parTransId="{AD1E1DFA-30CA-40A3-B8FE-168A6EC8FF2B}" sibTransId="{8F8F1B11-7926-4D64-912E-313950077891}"/>
    <dgm:cxn modelId="{29F7CFF6-ED1C-481A-9FC3-5B01F4BE2CBB}" type="presOf" srcId="{3D60AACE-92FD-4369-9304-69A48A181F9E}" destId="{6BB0BBDC-3C66-408E-8DA2-E9BCAEBD5A44}" srcOrd="0" destOrd="0" presId="urn:microsoft.com/office/officeart/2005/8/layout/vList5"/>
    <dgm:cxn modelId="{89699CD0-778C-4492-B3C5-062BFBA1455A}" srcId="{D13736CE-79A4-4454-A35B-0F5E0CD5BFD8}" destId="{0CFE9F7B-3B8C-4B4B-9CDC-9468B2223180}" srcOrd="10" destOrd="0" parTransId="{CA20A59B-BA25-4E63-AF10-D74983E601B3}" sibTransId="{28F0C73B-8C8A-4F35-ADF9-EB1135EEA003}"/>
    <dgm:cxn modelId="{6B213EF3-7645-4510-9C30-61141FDA604F}" type="presOf" srcId="{76F53F97-CED6-4BAC-90C1-D57397EDEBD3}" destId="{4AD5DBBD-54B5-4BC0-BF54-152A81096D80}" srcOrd="0" destOrd="0" presId="urn:microsoft.com/office/officeart/2005/8/layout/vList5"/>
    <dgm:cxn modelId="{483DD70E-597D-4B89-B013-4D80D0B8587F}" type="presOf" srcId="{D8D2575C-7CEB-4CA7-8BC3-086D1F0FE6B1}" destId="{BE7BFE80-4F10-4F97-8FC9-BE4AEE5E5698}" srcOrd="0" destOrd="0" presId="urn:microsoft.com/office/officeart/2005/8/layout/vList5"/>
    <dgm:cxn modelId="{06308ECC-8623-4D96-861F-9AE6B21A32CF}" srcId="{D13736CE-79A4-4454-A35B-0F5E0CD5BFD8}" destId="{418F5C15-F59F-4523-A306-42D9DC9ED9B9}" srcOrd="0" destOrd="0" parTransId="{18C395E7-C460-4004-86DE-29D843DCC098}" sibTransId="{929A5C5B-5A9E-4E24-A67C-6A4898638F3E}"/>
    <dgm:cxn modelId="{6EB2655A-9A8C-424E-AFFC-E70246DD7C24}" type="presOf" srcId="{2DB83C73-D880-490E-A6D9-B98399CA9FDB}" destId="{01E6CE45-D3C4-4AD4-B2E3-FF471F1CA4FE}" srcOrd="0" destOrd="0" presId="urn:microsoft.com/office/officeart/2005/8/layout/vList5"/>
    <dgm:cxn modelId="{A7519D3F-806F-40E1-AF66-97F6E2F90F26}" srcId="{D13736CE-79A4-4454-A35B-0F5E0CD5BFD8}" destId="{ADC931AE-225E-4CA4-B41B-B41CCCC2B58D}" srcOrd="6" destOrd="0" parTransId="{666A8CC7-1147-42DC-9AB4-52A1FE91E109}" sibTransId="{213F8625-66E6-43BC-8B7D-F6EE78F9DA80}"/>
    <dgm:cxn modelId="{69CBB047-65A3-42E0-A8AF-6E4AF4E73484}" type="presOf" srcId="{D13736CE-79A4-4454-A35B-0F5E0CD5BFD8}" destId="{4ED19BB9-839D-417A-A722-F4ADB7AA54F2}" srcOrd="0" destOrd="0" presId="urn:microsoft.com/office/officeart/2005/8/layout/vList5"/>
    <dgm:cxn modelId="{FF2B088E-AF05-4A79-A051-73CC71E1E106}" type="presOf" srcId="{ADC931AE-225E-4CA4-B41B-B41CCCC2B58D}" destId="{25081AF5-358C-48BB-BBF1-338AA5FA0477}" srcOrd="0" destOrd="0" presId="urn:microsoft.com/office/officeart/2005/8/layout/vList5"/>
    <dgm:cxn modelId="{10BC68D3-7C1B-493A-8574-6EA6A9FEA957}" srcId="{D13736CE-79A4-4454-A35B-0F5E0CD5BFD8}" destId="{E0BB2BD0-BCD7-400C-B158-39BC53E55046}" srcOrd="8" destOrd="0" parTransId="{2802171E-7C6F-4E0F-9C07-C2F0F6E87D98}" sibTransId="{6A32E39A-2413-4DE5-83C6-B44338331570}"/>
    <dgm:cxn modelId="{544F5750-7B3A-40B1-A370-7D0C5469B80C}" type="presParOf" srcId="{4ED19BB9-839D-417A-A722-F4ADB7AA54F2}" destId="{E8F33A75-02BE-48D1-80FB-AAB713B6B210}" srcOrd="0" destOrd="0" presId="urn:microsoft.com/office/officeart/2005/8/layout/vList5"/>
    <dgm:cxn modelId="{3AE79519-536E-408E-A36A-6EDE2574448F}" type="presParOf" srcId="{E8F33A75-02BE-48D1-80FB-AAB713B6B210}" destId="{A2BAE04C-46FA-4402-9012-84A6F591A5E6}" srcOrd="0" destOrd="0" presId="urn:microsoft.com/office/officeart/2005/8/layout/vList5"/>
    <dgm:cxn modelId="{9BA375BC-D658-434A-9FA1-33F559B21860}" type="presParOf" srcId="{4ED19BB9-839D-417A-A722-F4ADB7AA54F2}" destId="{8CD55F68-9980-4507-B9DD-917CC8A0C465}" srcOrd="1" destOrd="0" presId="urn:microsoft.com/office/officeart/2005/8/layout/vList5"/>
    <dgm:cxn modelId="{00B17D1B-1379-465B-879D-581CBD992147}" type="presParOf" srcId="{4ED19BB9-839D-417A-A722-F4ADB7AA54F2}" destId="{7B865AF0-497C-4714-9C3C-6BEADC549CDC}" srcOrd="2" destOrd="0" presId="urn:microsoft.com/office/officeart/2005/8/layout/vList5"/>
    <dgm:cxn modelId="{B4341996-9B15-42E6-B488-DF8E2EFAB0A0}" type="presParOf" srcId="{7B865AF0-497C-4714-9C3C-6BEADC549CDC}" destId="{9FF07CFE-8FF7-485A-9D91-364ACC64A305}" srcOrd="0" destOrd="0" presId="urn:microsoft.com/office/officeart/2005/8/layout/vList5"/>
    <dgm:cxn modelId="{98F4A870-50BB-4C28-82EF-0728031BF800}" type="presParOf" srcId="{4ED19BB9-839D-417A-A722-F4ADB7AA54F2}" destId="{2741CA64-84E5-4D32-8E02-DC276AA72CCB}" srcOrd="3" destOrd="0" presId="urn:microsoft.com/office/officeart/2005/8/layout/vList5"/>
    <dgm:cxn modelId="{3097A793-426C-4216-87C4-A16F4893EFCA}" type="presParOf" srcId="{4ED19BB9-839D-417A-A722-F4ADB7AA54F2}" destId="{DB2460E6-1FCA-4C54-9581-092C6909A13C}" srcOrd="4" destOrd="0" presId="urn:microsoft.com/office/officeart/2005/8/layout/vList5"/>
    <dgm:cxn modelId="{457D4C45-A3B4-472E-8396-C464E3674411}" type="presParOf" srcId="{DB2460E6-1FCA-4C54-9581-092C6909A13C}" destId="{4AD5DBBD-54B5-4BC0-BF54-152A81096D80}" srcOrd="0" destOrd="0" presId="urn:microsoft.com/office/officeart/2005/8/layout/vList5"/>
    <dgm:cxn modelId="{B408E0AD-6CC4-4779-8958-7EA858191311}" type="presParOf" srcId="{4ED19BB9-839D-417A-A722-F4ADB7AA54F2}" destId="{135FBAA0-00DF-4F2A-A2F8-E8A73F266F88}" srcOrd="5" destOrd="0" presId="urn:microsoft.com/office/officeart/2005/8/layout/vList5"/>
    <dgm:cxn modelId="{0EFB6595-D257-4943-B820-412F80029D2F}" type="presParOf" srcId="{4ED19BB9-839D-417A-A722-F4ADB7AA54F2}" destId="{E68215A0-BB1B-4DDC-B883-ECA0321A8DF4}" srcOrd="6" destOrd="0" presId="urn:microsoft.com/office/officeart/2005/8/layout/vList5"/>
    <dgm:cxn modelId="{E5B33F7F-4118-45A5-B005-DC865F281063}" type="presParOf" srcId="{E68215A0-BB1B-4DDC-B883-ECA0321A8DF4}" destId="{BE7BFE80-4F10-4F97-8FC9-BE4AEE5E5698}" srcOrd="0" destOrd="0" presId="urn:microsoft.com/office/officeart/2005/8/layout/vList5"/>
    <dgm:cxn modelId="{B5F2D4C6-9878-4606-AC6E-709027F2B569}" type="presParOf" srcId="{4ED19BB9-839D-417A-A722-F4ADB7AA54F2}" destId="{832B0055-14E2-42D9-A0FE-93D130EEE687}" srcOrd="7" destOrd="0" presId="urn:microsoft.com/office/officeart/2005/8/layout/vList5"/>
    <dgm:cxn modelId="{8EE96915-D4F1-4372-8C40-C7CB7A091C4E}" type="presParOf" srcId="{4ED19BB9-839D-417A-A722-F4ADB7AA54F2}" destId="{7A421C8C-857E-4116-8C10-52A6FBD98FB5}" srcOrd="8" destOrd="0" presId="urn:microsoft.com/office/officeart/2005/8/layout/vList5"/>
    <dgm:cxn modelId="{E60E912B-805A-4205-8FBD-9CC43D71873B}" type="presParOf" srcId="{7A421C8C-857E-4116-8C10-52A6FBD98FB5}" destId="{671E9BA4-9854-4B2E-8480-4E580EE091F8}" srcOrd="0" destOrd="0" presId="urn:microsoft.com/office/officeart/2005/8/layout/vList5"/>
    <dgm:cxn modelId="{3D690ED0-C0B2-41C4-A2F8-B2002ECA7CE1}" type="presParOf" srcId="{4ED19BB9-839D-417A-A722-F4ADB7AA54F2}" destId="{D5A45B28-116E-4DE2-9CD3-39FB597D6BFC}" srcOrd="9" destOrd="0" presId="urn:microsoft.com/office/officeart/2005/8/layout/vList5"/>
    <dgm:cxn modelId="{1CED54FF-1659-452B-A631-FDB4C48356E9}" type="presParOf" srcId="{4ED19BB9-839D-417A-A722-F4ADB7AA54F2}" destId="{41798F3A-693F-41C2-8ED4-D936020B8D69}" srcOrd="10" destOrd="0" presId="urn:microsoft.com/office/officeart/2005/8/layout/vList5"/>
    <dgm:cxn modelId="{79DA9D99-83EF-4F71-9E48-E466F7F22D5C}" type="presParOf" srcId="{41798F3A-693F-41C2-8ED4-D936020B8D69}" destId="{6BB0BBDC-3C66-408E-8DA2-E9BCAEBD5A44}" srcOrd="0" destOrd="0" presId="urn:microsoft.com/office/officeart/2005/8/layout/vList5"/>
    <dgm:cxn modelId="{86848893-B52F-4253-8725-0EA7EACCD71F}" type="presParOf" srcId="{4ED19BB9-839D-417A-A722-F4ADB7AA54F2}" destId="{93C120C4-A543-487B-BA04-1564271B0605}" srcOrd="11" destOrd="0" presId="urn:microsoft.com/office/officeart/2005/8/layout/vList5"/>
    <dgm:cxn modelId="{9D218718-FB94-48D6-A5D4-BED352C5A550}" type="presParOf" srcId="{4ED19BB9-839D-417A-A722-F4ADB7AA54F2}" destId="{CEB56668-3345-495B-B906-3A432439BF48}" srcOrd="12" destOrd="0" presId="urn:microsoft.com/office/officeart/2005/8/layout/vList5"/>
    <dgm:cxn modelId="{3050172F-20D2-4532-A49B-1B41972C4036}" type="presParOf" srcId="{CEB56668-3345-495B-B906-3A432439BF48}" destId="{25081AF5-358C-48BB-BBF1-338AA5FA0477}" srcOrd="0" destOrd="0" presId="urn:microsoft.com/office/officeart/2005/8/layout/vList5"/>
    <dgm:cxn modelId="{41B6F5D7-31F9-43F7-BD22-51BA8C46EC5B}" type="presParOf" srcId="{4ED19BB9-839D-417A-A722-F4ADB7AA54F2}" destId="{5443C2FD-45C9-4DBF-9175-8A6BE73FF59B}" srcOrd="13" destOrd="0" presId="urn:microsoft.com/office/officeart/2005/8/layout/vList5"/>
    <dgm:cxn modelId="{E8C8D097-E82E-49BB-8C89-4B983EC0269A}" type="presParOf" srcId="{4ED19BB9-839D-417A-A722-F4ADB7AA54F2}" destId="{95D32008-CE3A-4060-94CD-417A688B48F4}" srcOrd="14" destOrd="0" presId="urn:microsoft.com/office/officeart/2005/8/layout/vList5"/>
    <dgm:cxn modelId="{D99B3740-9D46-4282-A4DA-670C9795B5C5}" type="presParOf" srcId="{95D32008-CE3A-4060-94CD-417A688B48F4}" destId="{52B42ECB-EC29-4F14-8AB0-A4E807802A8C}" srcOrd="0" destOrd="0" presId="urn:microsoft.com/office/officeart/2005/8/layout/vList5"/>
    <dgm:cxn modelId="{AEDB6C98-DAE3-4E0D-A281-4B3191F937AD}" type="presParOf" srcId="{4ED19BB9-839D-417A-A722-F4ADB7AA54F2}" destId="{F9DD4F81-DE07-4E4F-8774-39115C968C02}" srcOrd="15" destOrd="0" presId="urn:microsoft.com/office/officeart/2005/8/layout/vList5"/>
    <dgm:cxn modelId="{544E29B9-E692-480D-9ACF-15ECBDA0B22D}" type="presParOf" srcId="{4ED19BB9-839D-417A-A722-F4ADB7AA54F2}" destId="{50BD8971-1AF2-4AD3-B069-7325109C88A7}" srcOrd="16" destOrd="0" presId="urn:microsoft.com/office/officeart/2005/8/layout/vList5"/>
    <dgm:cxn modelId="{E889FDC0-ACA6-4A67-A8F7-C8591E26101E}" type="presParOf" srcId="{50BD8971-1AF2-4AD3-B069-7325109C88A7}" destId="{8CA17397-7B1E-46A3-ABBB-C7ACD3B5006E}" srcOrd="0" destOrd="0" presId="urn:microsoft.com/office/officeart/2005/8/layout/vList5"/>
    <dgm:cxn modelId="{296E9D4B-BC48-46B3-B7F9-99091BE30496}" type="presParOf" srcId="{4ED19BB9-839D-417A-A722-F4ADB7AA54F2}" destId="{11412144-CACE-47A7-872A-EA9BEB46E038}" srcOrd="17" destOrd="0" presId="urn:microsoft.com/office/officeart/2005/8/layout/vList5"/>
    <dgm:cxn modelId="{1174D93A-F60F-4308-ACBB-57B78DE71ADF}" type="presParOf" srcId="{4ED19BB9-839D-417A-A722-F4ADB7AA54F2}" destId="{95103300-D1B6-42BB-A127-BCAE4383BE16}" srcOrd="18" destOrd="0" presId="urn:microsoft.com/office/officeart/2005/8/layout/vList5"/>
    <dgm:cxn modelId="{AA1FB97D-E077-405C-9C19-4519A39324C2}" type="presParOf" srcId="{95103300-D1B6-42BB-A127-BCAE4383BE16}" destId="{49470AC4-88E6-4204-9965-F96D115E62E3}" srcOrd="0" destOrd="0" presId="urn:microsoft.com/office/officeart/2005/8/layout/vList5"/>
    <dgm:cxn modelId="{3B802EC5-063E-4B6D-99CD-AD4608C5C668}" type="presParOf" srcId="{4ED19BB9-839D-417A-A722-F4ADB7AA54F2}" destId="{22E44893-504D-4285-82B0-F3900F591CD9}" srcOrd="19" destOrd="0" presId="urn:microsoft.com/office/officeart/2005/8/layout/vList5"/>
    <dgm:cxn modelId="{15B04E8E-1DF3-4989-9733-61FE18131BE7}" type="presParOf" srcId="{4ED19BB9-839D-417A-A722-F4ADB7AA54F2}" destId="{FF54CC91-2C8C-46BB-87D5-B6EB4488AFEB}" srcOrd="20" destOrd="0" presId="urn:microsoft.com/office/officeart/2005/8/layout/vList5"/>
    <dgm:cxn modelId="{F119B662-F31C-4F97-8CAC-769864EDD013}" type="presParOf" srcId="{FF54CC91-2C8C-46BB-87D5-B6EB4488AFEB}" destId="{20670EAB-BE38-46D1-8B47-1957B885D09C}" srcOrd="0" destOrd="0" presId="urn:microsoft.com/office/officeart/2005/8/layout/vList5"/>
    <dgm:cxn modelId="{9618C7ED-735B-4E10-97BD-4678492E28C0}" type="presParOf" srcId="{4ED19BB9-839D-417A-A722-F4ADB7AA54F2}" destId="{5AE440BE-ABC6-475B-9146-990C44DBDD20}" srcOrd="21" destOrd="0" presId="urn:microsoft.com/office/officeart/2005/8/layout/vList5"/>
    <dgm:cxn modelId="{95E9790E-11CB-4DA5-A811-F3D216688E4A}" type="presParOf" srcId="{4ED19BB9-839D-417A-A722-F4ADB7AA54F2}" destId="{CAB294E7-BCA1-4049-A548-CB7440DEE90A}" srcOrd="22" destOrd="0" presId="urn:microsoft.com/office/officeart/2005/8/layout/vList5"/>
    <dgm:cxn modelId="{6D396608-9B87-4AB8-B609-CDB1F664D8FB}" type="presParOf" srcId="{CAB294E7-BCA1-4049-A548-CB7440DEE90A}" destId="{01E6CE45-D3C4-4AD4-B2E3-FF471F1CA4FE}" srcOrd="0" destOrd="0" presId="urn:microsoft.com/office/officeart/2005/8/layout/vList5"/>
    <dgm:cxn modelId="{DC5EA8DA-FB83-44EA-B9C1-B2E4ABABA228}" type="presParOf" srcId="{4ED19BB9-839D-417A-A722-F4ADB7AA54F2}" destId="{DA9525F3-5B6F-4329-8F69-28FCD19DF36F}" srcOrd="23" destOrd="0" presId="urn:microsoft.com/office/officeart/2005/8/layout/vList5"/>
    <dgm:cxn modelId="{12131AFB-EF49-4BBC-A745-106816354F36}" type="presParOf" srcId="{4ED19BB9-839D-417A-A722-F4ADB7AA54F2}" destId="{0786695D-FC91-42DA-BC6D-855350888E56}" srcOrd="24" destOrd="0" presId="urn:microsoft.com/office/officeart/2005/8/layout/vList5"/>
    <dgm:cxn modelId="{58491048-D867-48AC-980A-7C8E6A6A2FA7}" type="presParOf" srcId="{0786695D-FC91-42DA-BC6D-855350888E56}" destId="{71CA1270-E9AF-4D6A-9C7A-8E9B7D2338CF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02271B0-9A69-47BC-9473-75433D8FA591}" type="doc">
      <dgm:prSet loTypeId="urn:microsoft.com/office/officeart/2005/8/layout/venn1" loCatId="relationship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70080FD1-150A-4704-9722-F0C22857CB0D}">
      <dgm:prSet/>
      <dgm:spPr/>
      <dgm:t>
        <a:bodyPr/>
        <a:lstStyle/>
        <a:p>
          <a:pPr rtl="0"/>
          <a:r>
            <a:rPr lang="en-US" b="0" i="0" smtClean="0"/>
            <a:t>Solution</a:t>
          </a:r>
          <a:endParaRPr lang="en-US"/>
        </a:p>
      </dgm:t>
    </dgm:pt>
    <dgm:pt modelId="{C5241AD1-BB88-48A2-A791-EFF4EE2E0D3E}" type="parTrans" cxnId="{1054E802-5587-4FD7-A45F-FE6FF4D1A7BF}">
      <dgm:prSet/>
      <dgm:spPr/>
      <dgm:t>
        <a:bodyPr/>
        <a:lstStyle/>
        <a:p>
          <a:endParaRPr lang="en-US"/>
        </a:p>
      </dgm:t>
    </dgm:pt>
    <dgm:pt modelId="{B1C6D21A-54AB-4DD9-A6B6-8FF19C36896A}" type="sibTrans" cxnId="{1054E802-5587-4FD7-A45F-FE6FF4D1A7BF}">
      <dgm:prSet/>
      <dgm:spPr/>
      <dgm:t>
        <a:bodyPr/>
        <a:lstStyle/>
        <a:p>
          <a:endParaRPr lang="en-US"/>
        </a:p>
      </dgm:t>
    </dgm:pt>
    <dgm:pt modelId="{1792857C-77C0-4C56-A823-01CCF8E9F158}">
      <dgm:prSet/>
      <dgm:spPr/>
      <dgm:t>
        <a:bodyPr/>
        <a:lstStyle/>
        <a:p>
          <a:pPr rtl="0"/>
          <a:r>
            <a:rPr lang="en-US" b="0" i="0" smtClean="0"/>
            <a:t>Partners</a:t>
          </a:r>
          <a:endParaRPr lang="en-US"/>
        </a:p>
      </dgm:t>
    </dgm:pt>
    <dgm:pt modelId="{3F6FE91D-4777-46A7-A43F-6AC24499CC7A}" type="parTrans" cxnId="{627AD084-E13C-44C6-98B1-0F17C5211FB0}">
      <dgm:prSet/>
      <dgm:spPr/>
      <dgm:t>
        <a:bodyPr/>
        <a:lstStyle/>
        <a:p>
          <a:endParaRPr lang="en-US"/>
        </a:p>
      </dgm:t>
    </dgm:pt>
    <dgm:pt modelId="{38D70432-BCB2-4DFC-951C-6B21C40C347B}" type="sibTrans" cxnId="{627AD084-E13C-44C6-98B1-0F17C5211FB0}">
      <dgm:prSet/>
      <dgm:spPr/>
      <dgm:t>
        <a:bodyPr/>
        <a:lstStyle/>
        <a:p>
          <a:endParaRPr lang="en-US"/>
        </a:p>
      </dgm:t>
    </dgm:pt>
    <dgm:pt modelId="{91ACA5B2-757E-4B43-844F-7C041487CDD2}">
      <dgm:prSet/>
      <dgm:spPr/>
      <dgm:t>
        <a:bodyPr/>
        <a:lstStyle/>
        <a:p>
          <a:pPr rtl="0"/>
          <a:r>
            <a:rPr lang="en-US" b="0" i="0" smtClean="0"/>
            <a:t>Funding source(s)</a:t>
          </a:r>
          <a:endParaRPr lang="en-US"/>
        </a:p>
      </dgm:t>
    </dgm:pt>
    <dgm:pt modelId="{87770318-D219-4573-BE17-CCF67DDBF6B0}" type="parTrans" cxnId="{24DD97EA-2773-488D-A0C2-35C26AABDD8C}">
      <dgm:prSet/>
      <dgm:spPr/>
      <dgm:t>
        <a:bodyPr/>
        <a:lstStyle/>
        <a:p>
          <a:endParaRPr lang="en-US"/>
        </a:p>
      </dgm:t>
    </dgm:pt>
    <dgm:pt modelId="{537263C8-61C0-4FB0-9A95-D7D460B86200}" type="sibTrans" cxnId="{24DD97EA-2773-488D-A0C2-35C26AABDD8C}">
      <dgm:prSet/>
      <dgm:spPr/>
      <dgm:t>
        <a:bodyPr/>
        <a:lstStyle/>
        <a:p>
          <a:endParaRPr lang="en-US"/>
        </a:p>
      </dgm:t>
    </dgm:pt>
    <dgm:pt modelId="{24261B47-86DD-4538-B329-E18EBE4F2BF4}">
      <dgm:prSet/>
      <dgm:spPr/>
      <dgm:t>
        <a:bodyPr/>
        <a:lstStyle/>
        <a:p>
          <a:pPr rtl="0"/>
          <a:r>
            <a:rPr lang="en-US" b="0" i="0" smtClean="0"/>
            <a:t>Timeline</a:t>
          </a:r>
          <a:endParaRPr lang="en-US"/>
        </a:p>
      </dgm:t>
    </dgm:pt>
    <dgm:pt modelId="{A56534F0-CB2F-4D77-9367-95E0385C9B1C}" type="parTrans" cxnId="{D7EECF81-73EA-496E-9CFD-8EBADB89BFA3}">
      <dgm:prSet/>
      <dgm:spPr/>
      <dgm:t>
        <a:bodyPr/>
        <a:lstStyle/>
        <a:p>
          <a:endParaRPr lang="en-US"/>
        </a:p>
      </dgm:t>
    </dgm:pt>
    <dgm:pt modelId="{4D5A5F97-601D-4B2B-A8E3-345097BD1FD1}" type="sibTrans" cxnId="{D7EECF81-73EA-496E-9CFD-8EBADB89BFA3}">
      <dgm:prSet/>
      <dgm:spPr/>
      <dgm:t>
        <a:bodyPr/>
        <a:lstStyle/>
        <a:p>
          <a:endParaRPr lang="en-US"/>
        </a:p>
      </dgm:t>
    </dgm:pt>
    <dgm:pt modelId="{53E282EC-00E2-4EBD-B963-E5059C276CF6}" type="pres">
      <dgm:prSet presAssocID="{702271B0-9A69-47BC-9473-75433D8FA591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29B347B-147B-4CC4-97F0-5445D85FC233}" type="pres">
      <dgm:prSet presAssocID="{70080FD1-150A-4704-9722-F0C22857CB0D}" presName="circ1" presStyleLbl="vennNode1" presStyleIdx="0" presStyleCnt="4"/>
      <dgm:spPr/>
      <dgm:t>
        <a:bodyPr/>
        <a:lstStyle/>
        <a:p>
          <a:endParaRPr lang="en-US"/>
        </a:p>
      </dgm:t>
    </dgm:pt>
    <dgm:pt modelId="{0A384C02-E1A0-4163-83DB-A684CB5F56A1}" type="pres">
      <dgm:prSet presAssocID="{70080FD1-150A-4704-9722-F0C22857CB0D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E370AE-3F46-400B-81C0-514B18196D02}" type="pres">
      <dgm:prSet presAssocID="{1792857C-77C0-4C56-A823-01CCF8E9F158}" presName="circ2" presStyleLbl="vennNode1" presStyleIdx="1" presStyleCnt="4"/>
      <dgm:spPr/>
      <dgm:t>
        <a:bodyPr/>
        <a:lstStyle/>
        <a:p>
          <a:endParaRPr lang="en-US"/>
        </a:p>
      </dgm:t>
    </dgm:pt>
    <dgm:pt modelId="{7760D561-1904-4CBC-A8EF-9CD94B6149CC}" type="pres">
      <dgm:prSet presAssocID="{1792857C-77C0-4C56-A823-01CCF8E9F158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78632E-289B-4698-8BD2-E0AFAEFEE6A9}" type="pres">
      <dgm:prSet presAssocID="{91ACA5B2-757E-4B43-844F-7C041487CDD2}" presName="circ3" presStyleLbl="vennNode1" presStyleIdx="2" presStyleCnt="4"/>
      <dgm:spPr/>
      <dgm:t>
        <a:bodyPr/>
        <a:lstStyle/>
        <a:p>
          <a:endParaRPr lang="en-US"/>
        </a:p>
      </dgm:t>
    </dgm:pt>
    <dgm:pt modelId="{C3032687-7ED7-4267-AAD9-52AB770F39B2}" type="pres">
      <dgm:prSet presAssocID="{91ACA5B2-757E-4B43-844F-7C041487CDD2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2F473E-B73D-497C-AA06-B244AE65ABA4}" type="pres">
      <dgm:prSet presAssocID="{24261B47-86DD-4538-B329-E18EBE4F2BF4}" presName="circ4" presStyleLbl="vennNode1" presStyleIdx="3" presStyleCnt="4"/>
      <dgm:spPr/>
      <dgm:t>
        <a:bodyPr/>
        <a:lstStyle/>
        <a:p>
          <a:endParaRPr lang="en-US"/>
        </a:p>
      </dgm:t>
    </dgm:pt>
    <dgm:pt modelId="{54CAC658-59F7-4820-B862-93EF09CB33C6}" type="pres">
      <dgm:prSet presAssocID="{24261B47-86DD-4538-B329-E18EBE4F2BF4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5B2B5A5-1BF4-447B-98C9-20DA10678F1C}" type="presOf" srcId="{1792857C-77C0-4C56-A823-01CCF8E9F158}" destId="{CBE370AE-3F46-400B-81C0-514B18196D02}" srcOrd="0" destOrd="0" presId="urn:microsoft.com/office/officeart/2005/8/layout/venn1"/>
    <dgm:cxn modelId="{1054E802-5587-4FD7-A45F-FE6FF4D1A7BF}" srcId="{702271B0-9A69-47BC-9473-75433D8FA591}" destId="{70080FD1-150A-4704-9722-F0C22857CB0D}" srcOrd="0" destOrd="0" parTransId="{C5241AD1-BB88-48A2-A791-EFF4EE2E0D3E}" sibTransId="{B1C6D21A-54AB-4DD9-A6B6-8FF19C36896A}"/>
    <dgm:cxn modelId="{F5070005-803E-4E39-B69D-037C9B0359DA}" type="presOf" srcId="{91ACA5B2-757E-4B43-844F-7C041487CDD2}" destId="{C3032687-7ED7-4267-AAD9-52AB770F39B2}" srcOrd="1" destOrd="0" presId="urn:microsoft.com/office/officeart/2005/8/layout/venn1"/>
    <dgm:cxn modelId="{652248E0-6D18-4A5F-BA85-3AA0C7BF539C}" type="presOf" srcId="{91ACA5B2-757E-4B43-844F-7C041487CDD2}" destId="{1078632E-289B-4698-8BD2-E0AFAEFEE6A9}" srcOrd="0" destOrd="0" presId="urn:microsoft.com/office/officeart/2005/8/layout/venn1"/>
    <dgm:cxn modelId="{24DD97EA-2773-488D-A0C2-35C26AABDD8C}" srcId="{702271B0-9A69-47BC-9473-75433D8FA591}" destId="{91ACA5B2-757E-4B43-844F-7C041487CDD2}" srcOrd="2" destOrd="0" parTransId="{87770318-D219-4573-BE17-CCF67DDBF6B0}" sibTransId="{537263C8-61C0-4FB0-9A95-D7D460B86200}"/>
    <dgm:cxn modelId="{121C59DE-0242-4C61-8199-CDD43B5A45BF}" type="presOf" srcId="{70080FD1-150A-4704-9722-F0C22857CB0D}" destId="{0A384C02-E1A0-4163-83DB-A684CB5F56A1}" srcOrd="1" destOrd="0" presId="urn:microsoft.com/office/officeart/2005/8/layout/venn1"/>
    <dgm:cxn modelId="{A3E93BF5-60C4-4169-9807-9B7EDC80BC32}" type="presOf" srcId="{70080FD1-150A-4704-9722-F0C22857CB0D}" destId="{E29B347B-147B-4CC4-97F0-5445D85FC233}" srcOrd="0" destOrd="0" presId="urn:microsoft.com/office/officeart/2005/8/layout/venn1"/>
    <dgm:cxn modelId="{D7EECF81-73EA-496E-9CFD-8EBADB89BFA3}" srcId="{702271B0-9A69-47BC-9473-75433D8FA591}" destId="{24261B47-86DD-4538-B329-E18EBE4F2BF4}" srcOrd="3" destOrd="0" parTransId="{A56534F0-CB2F-4D77-9367-95E0385C9B1C}" sibTransId="{4D5A5F97-601D-4B2B-A8E3-345097BD1FD1}"/>
    <dgm:cxn modelId="{5F95CCCF-0D5E-41D3-8E00-C0D3B6FDAD03}" type="presOf" srcId="{24261B47-86DD-4538-B329-E18EBE4F2BF4}" destId="{022F473E-B73D-497C-AA06-B244AE65ABA4}" srcOrd="0" destOrd="0" presId="urn:microsoft.com/office/officeart/2005/8/layout/venn1"/>
    <dgm:cxn modelId="{627AD084-E13C-44C6-98B1-0F17C5211FB0}" srcId="{702271B0-9A69-47BC-9473-75433D8FA591}" destId="{1792857C-77C0-4C56-A823-01CCF8E9F158}" srcOrd="1" destOrd="0" parTransId="{3F6FE91D-4777-46A7-A43F-6AC24499CC7A}" sibTransId="{38D70432-BCB2-4DFC-951C-6B21C40C347B}"/>
    <dgm:cxn modelId="{8320EF08-17C3-4981-9C2B-7177124516B5}" type="presOf" srcId="{702271B0-9A69-47BC-9473-75433D8FA591}" destId="{53E282EC-00E2-4EBD-B963-E5059C276CF6}" srcOrd="0" destOrd="0" presId="urn:microsoft.com/office/officeart/2005/8/layout/venn1"/>
    <dgm:cxn modelId="{3BAF1494-24EB-48B2-BB18-3B9589F486D3}" type="presOf" srcId="{24261B47-86DD-4538-B329-E18EBE4F2BF4}" destId="{54CAC658-59F7-4820-B862-93EF09CB33C6}" srcOrd="1" destOrd="0" presId="urn:microsoft.com/office/officeart/2005/8/layout/venn1"/>
    <dgm:cxn modelId="{46454953-33AE-48CD-8189-9C8D5457BE5F}" type="presOf" srcId="{1792857C-77C0-4C56-A823-01CCF8E9F158}" destId="{7760D561-1904-4CBC-A8EF-9CD94B6149CC}" srcOrd="1" destOrd="0" presId="urn:microsoft.com/office/officeart/2005/8/layout/venn1"/>
    <dgm:cxn modelId="{330DC55B-24E1-4D5A-BB0F-FED82DECE23E}" type="presParOf" srcId="{53E282EC-00E2-4EBD-B963-E5059C276CF6}" destId="{E29B347B-147B-4CC4-97F0-5445D85FC233}" srcOrd="0" destOrd="0" presId="urn:microsoft.com/office/officeart/2005/8/layout/venn1"/>
    <dgm:cxn modelId="{7EB58E74-264E-45E3-AF41-22595265E348}" type="presParOf" srcId="{53E282EC-00E2-4EBD-B963-E5059C276CF6}" destId="{0A384C02-E1A0-4163-83DB-A684CB5F56A1}" srcOrd="1" destOrd="0" presId="urn:microsoft.com/office/officeart/2005/8/layout/venn1"/>
    <dgm:cxn modelId="{CF3587DD-B221-4E6E-A3EF-7BB0A01791CF}" type="presParOf" srcId="{53E282EC-00E2-4EBD-B963-E5059C276CF6}" destId="{CBE370AE-3F46-400B-81C0-514B18196D02}" srcOrd="2" destOrd="0" presId="urn:microsoft.com/office/officeart/2005/8/layout/venn1"/>
    <dgm:cxn modelId="{CA795F19-F22B-46DF-BB10-EF9A992B0290}" type="presParOf" srcId="{53E282EC-00E2-4EBD-B963-E5059C276CF6}" destId="{7760D561-1904-4CBC-A8EF-9CD94B6149CC}" srcOrd="3" destOrd="0" presId="urn:microsoft.com/office/officeart/2005/8/layout/venn1"/>
    <dgm:cxn modelId="{4FED40EE-BC5D-4B1E-AC31-B2D6E9D2DE42}" type="presParOf" srcId="{53E282EC-00E2-4EBD-B963-E5059C276CF6}" destId="{1078632E-289B-4698-8BD2-E0AFAEFEE6A9}" srcOrd="4" destOrd="0" presId="urn:microsoft.com/office/officeart/2005/8/layout/venn1"/>
    <dgm:cxn modelId="{46C78C7F-7BE3-4833-9652-6628C1F71498}" type="presParOf" srcId="{53E282EC-00E2-4EBD-B963-E5059C276CF6}" destId="{C3032687-7ED7-4267-AAD9-52AB770F39B2}" srcOrd="5" destOrd="0" presId="urn:microsoft.com/office/officeart/2005/8/layout/venn1"/>
    <dgm:cxn modelId="{5A62BC7E-BE65-4F16-ABCB-74B1332EDE9F}" type="presParOf" srcId="{53E282EC-00E2-4EBD-B963-E5059C276CF6}" destId="{022F473E-B73D-497C-AA06-B244AE65ABA4}" srcOrd="6" destOrd="0" presId="urn:microsoft.com/office/officeart/2005/8/layout/venn1"/>
    <dgm:cxn modelId="{305CF957-32BD-4A30-A887-B02413E35FD5}" type="presParOf" srcId="{53E282EC-00E2-4EBD-B963-E5059C276CF6}" destId="{54CAC658-59F7-4820-B862-93EF09CB33C6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F1FEDD6-BC23-463E-90C0-FC5E4FF08992}" type="doc">
      <dgm:prSet loTypeId="urn:microsoft.com/office/officeart/2005/8/layout/vList2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02E25BD8-884F-4C4D-A0BE-15AA98B79974}">
      <dgm:prSet/>
      <dgm:spPr/>
      <dgm:t>
        <a:bodyPr/>
        <a:lstStyle/>
        <a:p>
          <a:pPr rtl="0"/>
          <a:r>
            <a:rPr lang="en-US" b="0" i="0" dirty="0" smtClean="0"/>
            <a:t>Working together to roll-out funded transportation solutions to address specific, prioritized older adult needs</a:t>
          </a:r>
          <a:endParaRPr lang="en-US" dirty="0"/>
        </a:p>
      </dgm:t>
    </dgm:pt>
    <dgm:pt modelId="{FE237A0D-5C4E-4BB8-B4FE-4BB76FB0DA04}" type="parTrans" cxnId="{913A2940-723E-438A-A3C4-B6CE3BB98A0D}">
      <dgm:prSet/>
      <dgm:spPr/>
      <dgm:t>
        <a:bodyPr/>
        <a:lstStyle/>
        <a:p>
          <a:endParaRPr lang="en-US"/>
        </a:p>
      </dgm:t>
    </dgm:pt>
    <dgm:pt modelId="{7C41F06C-2591-4616-9B1D-0029C19A15FC}" type="sibTrans" cxnId="{913A2940-723E-438A-A3C4-B6CE3BB98A0D}">
      <dgm:prSet/>
      <dgm:spPr/>
      <dgm:t>
        <a:bodyPr/>
        <a:lstStyle/>
        <a:p>
          <a:endParaRPr lang="en-US"/>
        </a:p>
      </dgm:t>
    </dgm:pt>
    <dgm:pt modelId="{A61D4803-9658-4B9A-86C2-EBE31FB50D05}" type="pres">
      <dgm:prSet presAssocID="{8F1FEDD6-BC23-463E-90C0-FC5E4FF0899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A5660BA-BD4A-4F73-8207-7AA200079EAC}" type="pres">
      <dgm:prSet presAssocID="{02E25BD8-884F-4C4D-A0BE-15AA98B79974}" presName="parentText" presStyleLbl="node1" presStyleIdx="0" presStyleCnt="1" custLinFactNeighborX="162" custLinFactNeighborY="-360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1312C20-A675-42E6-87C8-D0EE51C610E3}" type="presOf" srcId="{8F1FEDD6-BC23-463E-90C0-FC5E4FF08992}" destId="{A61D4803-9658-4B9A-86C2-EBE31FB50D05}" srcOrd="0" destOrd="0" presId="urn:microsoft.com/office/officeart/2005/8/layout/vList2"/>
    <dgm:cxn modelId="{D7E681B6-CE7E-4C41-B991-4BDAD0FDC979}" type="presOf" srcId="{02E25BD8-884F-4C4D-A0BE-15AA98B79974}" destId="{2A5660BA-BD4A-4F73-8207-7AA200079EAC}" srcOrd="0" destOrd="0" presId="urn:microsoft.com/office/officeart/2005/8/layout/vList2"/>
    <dgm:cxn modelId="{913A2940-723E-438A-A3C4-B6CE3BB98A0D}" srcId="{8F1FEDD6-BC23-463E-90C0-FC5E4FF08992}" destId="{02E25BD8-884F-4C4D-A0BE-15AA98B79974}" srcOrd="0" destOrd="0" parTransId="{FE237A0D-5C4E-4BB8-B4FE-4BB76FB0DA04}" sibTransId="{7C41F06C-2591-4616-9B1D-0029C19A15FC}"/>
    <dgm:cxn modelId="{C36C146C-E632-40D9-8F45-D595A9A2F980}" type="presParOf" srcId="{A61D4803-9658-4B9A-86C2-EBE31FB50D05}" destId="{2A5660BA-BD4A-4F73-8207-7AA200079EA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DCE25486-60A0-4832-A500-CEF5DD9DCFA3}" type="doc">
      <dgm:prSet loTypeId="urn:microsoft.com/office/officeart/2005/8/layout/pyramid2" loCatId="pyramid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en-US"/>
        </a:p>
      </dgm:t>
    </dgm:pt>
    <dgm:pt modelId="{4EF89876-01E5-4119-A1EF-F8258B7FA431}">
      <dgm:prSet/>
      <dgm:spPr/>
      <dgm:t>
        <a:bodyPr/>
        <a:lstStyle/>
        <a:p>
          <a:pPr rtl="0"/>
          <a:r>
            <a:rPr lang="en-US" b="0" i="0" dirty="0" smtClean="0">
              <a:solidFill>
                <a:srgbClr val="002060"/>
              </a:solidFill>
            </a:rPr>
            <a:t>Join us for monthly meetings where we share out our learnings and collaborate</a:t>
          </a:r>
          <a:endParaRPr lang="en-US" dirty="0">
            <a:solidFill>
              <a:srgbClr val="002060"/>
            </a:solidFill>
          </a:endParaRPr>
        </a:p>
      </dgm:t>
    </dgm:pt>
    <dgm:pt modelId="{00099580-7A59-492D-9783-CE46BC4F71A4}" type="parTrans" cxnId="{772EB6BB-E628-43F2-BD80-1D8EA653F938}">
      <dgm:prSet/>
      <dgm:spPr/>
      <dgm:t>
        <a:bodyPr/>
        <a:lstStyle/>
        <a:p>
          <a:endParaRPr lang="en-US"/>
        </a:p>
      </dgm:t>
    </dgm:pt>
    <dgm:pt modelId="{339DCC43-AB27-4E1C-9BF1-72F0C4C148A6}" type="sibTrans" cxnId="{772EB6BB-E628-43F2-BD80-1D8EA653F938}">
      <dgm:prSet/>
      <dgm:spPr/>
      <dgm:t>
        <a:bodyPr/>
        <a:lstStyle/>
        <a:p>
          <a:endParaRPr lang="en-US"/>
        </a:p>
      </dgm:t>
    </dgm:pt>
    <dgm:pt modelId="{83A3E57E-58DF-44C5-BCCE-39D624EC0955}">
      <dgm:prSet/>
      <dgm:spPr/>
      <dgm:t>
        <a:bodyPr/>
        <a:lstStyle/>
        <a:p>
          <a:pPr rtl="0"/>
          <a:r>
            <a:rPr lang="en-US" b="0" i="0" dirty="0" smtClean="0">
              <a:solidFill>
                <a:srgbClr val="002060"/>
              </a:solidFill>
            </a:rPr>
            <a:t>Pick a Phase 1 group, roll up your shirt sleeves and weigh in (monthly or bi-monthly meetings) </a:t>
          </a:r>
          <a:endParaRPr lang="en-US" dirty="0">
            <a:solidFill>
              <a:srgbClr val="002060"/>
            </a:solidFill>
          </a:endParaRPr>
        </a:p>
      </dgm:t>
    </dgm:pt>
    <dgm:pt modelId="{57CA31AC-E0C9-4176-A720-9571CA7A775D}" type="parTrans" cxnId="{DCF52296-8471-417D-8E58-CEC80234237D}">
      <dgm:prSet/>
      <dgm:spPr/>
      <dgm:t>
        <a:bodyPr/>
        <a:lstStyle/>
        <a:p>
          <a:endParaRPr lang="en-US"/>
        </a:p>
      </dgm:t>
    </dgm:pt>
    <dgm:pt modelId="{5D529707-4658-4AD7-BD62-AF5199F9285D}" type="sibTrans" cxnId="{DCF52296-8471-417D-8E58-CEC80234237D}">
      <dgm:prSet/>
      <dgm:spPr/>
      <dgm:t>
        <a:bodyPr/>
        <a:lstStyle/>
        <a:p>
          <a:endParaRPr lang="en-US"/>
        </a:p>
      </dgm:t>
    </dgm:pt>
    <dgm:pt modelId="{EB3CE451-14BC-4E5E-BD2C-4D2D1CB3EF4A}">
      <dgm:prSet/>
      <dgm:spPr/>
      <dgm:t>
        <a:bodyPr/>
        <a:lstStyle/>
        <a:p>
          <a:pPr rtl="0"/>
          <a:r>
            <a:rPr lang="en-US" b="0" i="0" dirty="0" smtClean="0">
              <a:solidFill>
                <a:srgbClr val="002060"/>
              </a:solidFill>
            </a:rPr>
            <a:t>Share out what we are doing within your network – raise awareness and create momentum</a:t>
          </a:r>
          <a:endParaRPr lang="en-US" dirty="0">
            <a:solidFill>
              <a:srgbClr val="002060"/>
            </a:solidFill>
          </a:endParaRPr>
        </a:p>
      </dgm:t>
    </dgm:pt>
    <dgm:pt modelId="{3A8C77D7-9CCB-4D3A-B5F6-74A9723A18F2}" type="parTrans" cxnId="{0A337272-4810-42E5-A0DC-1928B2F3041D}">
      <dgm:prSet/>
      <dgm:spPr/>
      <dgm:t>
        <a:bodyPr/>
        <a:lstStyle/>
        <a:p>
          <a:endParaRPr lang="en-US"/>
        </a:p>
      </dgm:t>
    </dgm:pt>
    <dgm:pt modelId="{25E97CFD-4297-4C59-AA73-D4C26A1453E8}" type="sibTrans" cxnId="{0A337272-4810-42E5-A0DC-1928B2F3041D}">
      <dgm:prSet/>
      <dgm:spPr/>
      <dgm:t>
        <a:bodyPr/>
        <a:lstStyle/>
        <a:p>
          <a:endParaRPr lang="en-US"/>
        </a:p>
      </dgm:t>
    </dgm:pt>
    <dgm:pt modelId="{A5EDD9A2-81D4-497E-A9BB-E7606BF40E42}">
      <dgm:prSet/>
      <dgm:spPr/>
      <dgm:t>
        <a:bodyPr/>
        <a:lstStyle/>
        <a:p>
          <a:pPr rtl="0"/>
          <a:r>
            <a:rPr lang="en-US" b="0" i="0" dirty="0" smtClean="0">
              <a:solidFill>
                <a:srgbClr val="002060"/>
              </a:solidFill>
            </a:rPr>
            <a:t>Help accelerate a transportation “movement”</a:t>
          </a:r>
          <a:endParaRPr lang="en-US" dirty="0">
            <a:solidFill>
              <a:srgbClr val="002060"/>
            </a:solidFill>
          </a:endParaRPr>
        </a:p>
      </dgm:t>
    </dgm:pt>
    <dgm:pt modelId="{771BE5A9-964E-407F-B4DC-8DCF5B9F4B8B}" type="parTrans" cxnId="{2CC9B6DB-F2AA-480B-85FE-1F488333815C}">
      <dgm:prSet/>
      <dgm:spPr/>
      <dgm:t>
        <a:bodyPr/>
        <a:lstStyle/>
        <a:p>
          <a:endParaRPr lang="en-US"/>
        </a:p>
      </dgm:t>
    </dgm:pt>
    <dgm:pt modelId="{33D6E201-1548-4AFD-96DB-318A6198C1FA}" type="sibTrans" cxnId="{2CC9B6DB-F2AA-480B-85FE-1F488333815C}">
      <dgm:prSet/>
      <dgm:spPr/>
      <dgm:t>
        <a:bodyPr/>
        <a:lstStyle/>
        <a:p>
          <a:endParaRPr lang="en-US"/>
        </a:p>
      </dgm:t>
    </dgm:pt>
    <dgm:pt modelId="{FC7CA848-5C81-4829-A225-3217E9AD6CB9}" type="pres">
      <dgm:prSet presAssocID="{DCE25486-60A0-4832-A500-CEF5DD9DCFA3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A2DA81FA-2029-458D-9F2D-94F58B9E1515}" type="pres">
      <dgm:prSet presAssocID="{DCE25486-60A0-4832-A500-CEF5DD9DCFA3}" presName="pyramid" presStyleLbl="node1" presStyleIdx="0" presStyleCnt="1"/>
      <dgm:spPr/>
    </dgm:pt>
    <dgm:pt modelId="{9ED686E5-B9F3-462E-86C6-228A302B703F}" type="pres">
      <dgm:prSet presAssocID="{DCE25486-60A0-4832-A500-CEF5DD9DCFA3}" presName="theList" presStyleCnt="0"/>
      <dgm:spPr/>
    </dgm:pt>
    <dgm:pt modelId="{7C8C9F30-E332-4557-B41F-25E361D9BF1D}" type="pres">
      <dgm:prSet presAssocID="{4EF89876-01E5-4119-A1EF-F8258B7FA431}" presName="aNode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D57DAD-E936-4329-8919-9FE403594595}" type="pres">
      <dgm:prSet presAssocID="{4EF89876-01E5-4119-A1EF-F8258B7FA431}" presName="aSpace" presStyleCnt="0"/>
      <dgm:spPr/>
    </dgm:pt>
    <dgm:pt modelId="{EA472237-A9F5-481C-9830-44D2F26D0A39}" type="pres">
      <dgm:prSet presAssocID="{83A3E57E-58DF-44C5-BCCE-39D624EC0955}" presName="aNode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9FE14F-E6EE-498F-8B15-0B88F4386393}" type="pres">
      <dgm:prSet presAssocID="{83A3E57E-58DF-44C5-BCCE-39D624EC0955}" presName="aSpace" presStyleCnt="0"/>
      <dgm:spPr/>
    </dgm:pt>
    <dgm:pt modelId="{692BC292-5548-4A7B-A36D-637DAEE72063}" type="pres">
      <dgm:prSet presAssocID="{EB3CE451-14BC-4E5E-BD2C-4D2D1CB3EF4A}" presName="aNode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0A7123-12AD-4780-B439-D6D0B449718A}" type="pres">
      <dgm:prSet presAssocID="{EB3CE451-14BC-4E5E-BD2C-4D2D1CB3EF4A}" presName="aSpace" presStyleCnt="0"/>
      <dgm:spPr/>
    </dgm:pt>
    <dgm:pt modelId="{6567356E-AB62-4B6F-827A-89BAA58423D5}" type="pres">
      <dgm:prSet presAssocID="{A5EDD9A2-81D4-497E-A9BB-E7606BF40E42}" presName="aNode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6318ED-A1DA-47BC-B83D-7A685203F012}" type="pres">
      <dgm:prSet presAssocID="{A5EDD9A2-81D4-497E-A9BB-E7606BF40E42}" presName="aSpace" presStyleCnt="0"/>
      <dgm:spPr/>
    </dgm:pt>
  </dgm:ptLst>
  <dgm:cxnLst>
    <dgm:cxn modelId="{A1A7F41F-DDF4-44AF-A150-6A1D4520C674}" type="presOf" srcId="{A5EDD9A2-81D4-497E-A9BB-E7606BF40E42}" destId="{6567356E-AB62-4B6F-827A-89BAA58423D5}" srcOrd="0" destOrd="0" presId="urn:microsoft.com/office/officeart/2005/8/layout/pyramid2"/>
    <dgm:cxn modelId="{0A337272-4810-42E5-A0DC-1928B2F3041D}" srcId="{DCE25486-60A0-4832-A500-CEF5DD9DCFA3}" destId="{EB3CE451-14BC-4E5E-BD2C-4D2D1CB3EF4A}" srcOrd="2" destOrd="0" parTransId="{3A8C77D7-9CCB-4D3A-B5F6-74A9723A18F2}" sibTransId="{25E97CFD-4297-4C59-AA73-D4C26A1453E8}"/>
    <dgm:cxn modelId="{DCF52296-8471-417D-8E58-CEC80234237D}" srcId="{DCE25486-60A0-4832-A500-CEF5DD9DCFA3}" destId="{83A3E57E-58DF-44C5-BCCE-39D624EC0955}" srcOrd="1" destOrd="0" parTransId="{57CA31AC-E0C9-4176-A720-9571CA7A775D}" sibTransId="{5D529707-4658-4AD7-BD62-AF5199F9285D}"/>
    <dgm:cxn modelId="{DA714D16-7376-4F78-96E1-4A348282906E}" type="presOf" srcId="{DCE25486-60A0-4832-A500-CEF5DD9DCFA3}" destId="{FC7CA848-5C81-4829-A225-3217E9AD6CB9}" srcOrd="0" destOrd="0" presId="urn:microsoft.com/office/officeart/2005/8/layout/pyramid2"/>
    <dgm:cxn modelId="{2788927E-6018-4613-81AD-631FAC007E5D}" type="presOf" srcId="{83A3E57E-58DF-44C5-BCCE-39D624EC0955}" destId="{EA472237-A9F5-481C-9830-44D2F26D0A39}" srcOrd="0" destOrd="0" presId="urn:microsoft.com/office/officeart/2005/8/layout/pyramid2"/>
    <dgm:cxn modelId="{23D78387-B380-45A0-8C0A-900064F7F117}" type="presOf" srcId="{4EF89876-01E5-4119-A1EF-F8258B7FA431}" destId="{7C8C9F30-E332-4557-B41F-25E361D9BF1D}" srcOrd="0" destOrd="0" presId="urn:microsoft.com/office/officeart/2005/8/layout/pyramid2"/>
    <dgm:cxn modelId="{E1EC647D-CF2C-4B18-AC9B-93BD61B91667}" type="presOf" srcId="{EB3CE451-14BC-4E5E-BD2C-4D2D1CB3EF4A}" destId="{692BC292-5548-4A7B-A36D-637DAEE72063}" srcOrd="0" destOrd="0" presId="urn:microsoft.com/office/officeart/2005/8/layout/pyramid2"/>
    <dgm:cxn modelId="{2CC9B6DB-F2AA-480B-85FE-1F488333815C}" srcId="{DCE25486-60A0-4832-A500-CEF5DD9DCFA3}" destId="{A5EDD9A2-81D4-497E-A9BB-E7606BF40E42}" srcOrd="3" destOrd="0" parTransId="{771BE5A9-964E-407F-B4DC-8DCF5B9F4B8B}" sibTransId="{33D6E201-1548-4AFD-96DB-318A6198C1FA}"/>
    <dgm:cxn modelId="{772EB6BB-E628-43F2-BD80-1D8EA653F938}" srcId="{DCE25486-60A0-4832-A500-CEF5DD9DCFA3}" destId="{4EF89876-01E5-4119-A1EF-F8258B7FA431}" srcOrd="0" destOrd="0" parTransId="{00099580-7A59-492D-9783-CE46BC4F71A4}" sibTransId="{339DCC43-AB27-4E1C-9BF1-72F0C4C148A6}"/>
    <dgm:cxn modelId="{6AA60676-B87B-49F6-BCC2-CF84DD4042AF}" type="presParOf" srcId="{FC7CA848-5C81-4829-A225-3217E9AD6CB9}" destId="{A2DA81FA-2029-458D-9F2D-94F58B9E1515}" srcOrd="0" destOrd="0" presId="urn:microsoft.com/office/officeart/2005/8/layout/pyramid2"/>
    <dgm:cxn modelId="{6B4DCE8C-7944-4B79-8A6A-DBFA261D2AE0}" type="presParOf" srcId="{FC7CA848-5C81-4829-A225-3217E9AD6CB9}" destId="{9ED686E5-B9F3-462E-86C6-228A302B703F}" srcOrd="1" destOrd="0" presId="urn:microsoft.com/office/officeart/2005/8/layout/pyramid2"/>
    <dgm:cxn modelId="{DD889586-1737-49D5-9126-A542C2FF05C8}" type="presParOf" srcId="{9ED686E5-B9F3-462E-86C6-228A302B703F}" destId="{7C8C9F30-E332-4557-B41F-25E361D9BF1D}" srcOrd="0" destOrd="0" presId="urn:microsoft.com/office/officeart/2005/8/layout/pyramid2"/>
    <dgm:cxn modelId="{DA0341DC-E82D-40C1-BCBE-CCD29C23E07C}" type="presParOf" srcId="{9ED686E5-B9F3-462E-86C6-228A302B703F}" destId="{58D57DAD-E936-4329-8919-9FE403594595}" srcOrd="1" destOrd="0" presId="urn:microsoft.com/office/officeart/2005/8/layout/pyramid2"/>
    <dgm:cxn modelId="{0BD65907-239A-4E34-BF54-3A465D4AE223}" type="presParOf" srcId="{9ED686E5-B9F3-462E-86C6-228A302B703F}" destId="{EA472237-A9F5-481C-9830-44D2F26D0A39}" srcOrd="2" destOrd="0" presId="urn:microsoft.com/office/officeart/2005/8/layout/pyramid2"/>
    <dgm:cxn modelId="{510CDD28-07AB-4F45-9D6A-974D74023AD3}" type="presParOf" srcId="{9ED686E5-B9F3-462E-86C6-228A302B703F}" destId="{049FE14F-E6EE-498F-8B15-0B88F4386393}" srcOrd="3" destOrd="0" presId="urn:microsoft.com/office/officeart/2005/8/layout/pyramid2"/>
    <dgm:cxn modelId="{1BA85643-AD48-4C28-AB62-EE6A93A7AA02}" type="presParOf" srcId="{9ED686E5-B9F3-462E-86C6-228A302B703F}" destId="{692BC292-5548-4A7B-A36D-637DAEE72063}" srcOrd="4" destOrd="0" presId="urn:microsoft.com/office/officeart/2005/8/layout/pyramid2"/>
    <dgm:cxn modelId="{CA952C25-08B7-4908-8B94-D846C3CE1144}" type="presParOf" srcId="{9ED686E5-B9F3-462E-86C6-228A302B703F}" destId="{190A7123-12AD-4780-B439-D6D0B449718A}" srcOrd="5" destOrd="0" presId="urn:microsoft.com/office/officeart/2005/8/layout/pyramid2"/>
    <dgm:cxn modelId="{7DF7B1E9-38EC-4C9A-9F67-DA815A38ED75}" type="presParOf" srcId="{9ED686E5-B9F3-462E-86C6-228A302B703F}" destId="{6567356E-AB62-4B6F-827A-89BAA58423D5}" srcOrd="6" destOrd="0" presId="urn:microsoft.com/office/officeart/2005/8/layout/pyramid2"/>
    <dgm:cxn modelId="{D02AA4DF-EB3A-42D3-9761-7BE0D2EDF3D1}" type="presParOf" srcId="{9ED686E5-B9F3-462E-86C6-228A302B703F}" destId="{E56318ED-A1DA-47BC-B83D-7A685203F012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155C392-203F-4144-B96C-3867414B3DF6}" type="doc">
      <dgm:prSet loTypeId="urn:microsoft.com/office/officeart/2005/8/layout/hList1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2FEB4F94-9FD0-4305-A0A3-1C67326E2049}">
      <dgm:prSet/>
      <dgm:spPr/>
      <dgm:t>
        <a:bodyPr/>
        <a:lstStyle/>
        <a:p>
          <a:pPr rtl="0"/>
          <a:r>
            <a:rPr lang="en-US" b="0" i="0" smtClean="0"/>
            <a:t>Martha’s Vineyard Community Foundation</a:t>
          </a:r>
          <a:endParaRPr lang="en-US"/>
        </a:p>
      </dgm:t>
    </dgm:pt>
    <dgm:pt modelId="{EE982249-DBE2-4376-8206-00125C8E0EC8}" type="parTrans" cxnId="{01406735-F1A0-415E-873A-289306334598}">
      <dgm:prSet/>
      <dgm:spPr/>
      <dgm:t>
        <a:bodyPr/>
        <a:lstStyle/>
        <a:p>
          <a:endParaRPr lang="en-US"/>
        </a:p>
      </dgm:t>
    </dgm:pt>
    <dgm:pt modelId="{64F99E7C-786E-43BD-99FB-F3C34A6DD8A4}" type="sibTrans" cxnId="{01406735-F1A0-415E-873A-289306334598}">
      <dgm:prSet/>
      <dgm:spPr/>
      <dgm:t>
        <a:bodyPr/>
        <a:lstStyle/>
        <a:p>
          <a:endParaRPr lang="en-US"/>
        </a:p>
      </dgm:t>
    </dgm:pt>
    <dgm:pt modelId="{25DDEC3A-57F4-4269-8516-355D3A485061}">
      <dgm:prSet/>
      <dgm:spPr/>
      <dgm:t>
        <a:bodyPr/>
        <a:lstStyle/>
        <a:p>
          <a:pPr rtl="0"/>
          <a:r>
            <a:rPr lang="en-US" b="0" i="0" smtClean="0"/>
            <a:t>Martha’s Vineyard Commission</a:t>
          </a:r>
          <a:endParaRPr lang="en-US"/>
        </a:p>
      </dgm:t>
    </dgm:pt>
    <dgm:pt modelId="{9E957B91-7F32-4556-8087-727432E5792F}" type="parTrans" cxnId="{51B565D5-2216-4AAA-983D-E8EEA30A4E38}">
      <dgm:prSet/>
      <dgm:spPr/>
      <dgm:t>
        <a:bodyPr/>
        <a:lstStyle/>
        <a:p>
          <a:endParaRPr lang="en-US"/>
        </a:p>
      </dgm:t>
    </dgm:pt>
    <dgm:pt modelId="{CD460D9A-6E08-4424-B27A-56D486402231}" type="sibTrans" cxnId="{51B565D5-2216-4AAA-983D-E8EEA30A4E38}">
      <dgm:prSet/>
      <dgm:spPr/>
      <dgm:t>
        <a:bodyPr/>
        <a:lstStyle/>
        <a:p>
          <a:endParaRPr lang="en-US"/>
        </a:p>
      </dgm:t>
    </dgm:pt>
    <dgm:pt modelId="{DC421FB3-BC7E-4667-B077-20EF7A060802}">
      <dgm:prSet/>
      <dgm:spPr/>
      <dgm:t>
        <a:bodyPr/>
        <a:lstStyle/>
        <a:p>
          <a:pPr rtl="0"/>
          <a:r>
            <a:rPr lang="en-US" b="0" i="0" smtClean="0"/>
            <a:t>Healthy Aging Martha’s Vineyard</a:t>
          </a:r>
          <a:endParaRPr lang="en-US"/>
        </a:p>
      </dgm:t>
    </dgm:pt>
    <dgm:pt modelId="{76D16202-23B6-481A-87B4-2DFEC97ED232}" type="parTrans" cxnId="{67F3F31C-355F-4E9E-A052-E5C441676162}">
      <dgm:prSet/>
      <dgm:spPr/>
      <dgm:t>
        <a:bodyPr/>
        <a:lstStyle/>
        <a:p>
          <a:endParaRPr lang="en-US"/>
        </a:p>
      </dgm:t>
    </dgm:pt>
    <dgm:pt modelId="{7D73058F-6BDB-4035-8141-18E555797D6C}" type="sibTrans" cxnId="{67F3F31C-355F-4E9E-A052-E5C441676162}">
      <dgm:prSet/>
      <dgm:spPr/>
      <dgm:t>
        <a:bodyPr/>
        <a:lstStyle/>
        <a:p>
          <a:endParaRPr lang="en-US"/>
        </a:p>
      </dgm:t>
    </dgm:pt>
    <dgm:pt modelId="{5B72BC66-9789-4CFD-B9D0-4B5FF5B2B19B}" type="pres">
      <dgm:prSet presAssocID="{D155C392-203F-4144-B96C-3867414B3DF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02F63AC-1EB1-4391-8219-08CF1CBB9BCC}" type="pres">
      <dgm:prSet presAssocID="{2FEB4F94-9FD0-4305-A0A3-1C67326E2049}" presName="composite" presStyleCnt="0"/>
      <dgm:spPr/>
    </dgm:pt>
    <dgm:pt modelId="{977B29BD-441C-4C36-A607-5A2EB87ECE61}" type="pres">
      <dgm:prSet presAssocID="{2FEB4F94-9FD0-4305-A0A3-1C67326E2049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BD7F96-5E47-4651-8766-0C0FD4658A80}" type="pres">
      <dgm:prSet presAssocID="{2FEB4F94-9FD0-4305-A0A3-1C67326E2049}" presName="desTx" presStyleLbl="alignAccFollowNode1" presStyleIdx="0" presStyleCnt="3">
        <dgm:presLayoutVars>
          <dgm:bulletEnabled val="1"/>
        </dgm:presLayoutVars>
      </dgm:prSet>
      <dgm:spPr/>
    </dgm:pt>
    <dgm:pt modelId="{B54F7DEA-740B-4CFD-B523-D1DE7A1EA863}" type="pres">
      <dgm:prSet presAssocID="{64F99E7C-786E-43BD-99FB-F3C34A6DD8A4}" presName="space" presStyleCnt="0"/>
      <dgm:spPr/>
    </dgm:pt>
    <dgm:pt modelId="{774612FE-61AA-4CF2-A420-AB0BFBF40694}" type="pres">
      <dgm:prSet presAssocID="{25DDEC3A-57F4-4269-8516-355D3A485061}" presName="composite" presStyleCnt="0"/>
      <dgm:spPr/>
    </dgm:pt>
    <dgm:pt modelId="{0C30BC9E-CFCE-4570-BD3A-945CAF83B083}" type="pres">
      <dgm:prSet presAssocID="{25DDEC3A-57F4-4269-8516-355D3A485061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F8B7F5-BFD0-486F-819E-1BAA39579D71}" type="pres">
      <dgm:prSet presAssocID="{25DDEC3A-57F4-4269-8516-355D3A485061}" presName="desTx" presStyleLbl="alignAccFollowNode1" presStyleIdx="1" presStyleCnt="3">
        <dgm:presLayoutVars>
          <dgm:bulletEnabled val="1"/>
        </dgm:presLayoutVars>
      </dgm:prSet>
      <dgm:spPr/>
    </dgm:pt>
    <dgm:pt modelId="{4D5B137A-7001-4575-89B6-2A1739D935CD}" type="pres">
      <dgm:prSet presAssocID="{CD460D9A-6E08-4424-B27A-56D486402231}" presName="space" presStyleCnt="0"/>
      <dgm:spPr/>
    </dgm:pt>
    <dgm:pt modelId="{6687E728-E2E9-46CD-9CCF-BB49302D23EE}" type="pres">
      <dgm:prSet presAssocID="{DC421FB3-BC7E-4667-B077-20EF7A060802}" presName="composite" presStyleCnt="0"/>
      <dgm:spPr/>
    </dgm:pt>
    <dgm:pt modelId="{17FF1794-C01E-4A45-B4BC-2F800B53A77F}" type="pres">
      <dgm:prSet presAssocID="{DC421FB3-BC7E-4667-B077-20EF7A060802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DB7B85-740B-4C9F-BAC7-04CBBD353AFE}" type="pres">
      <dgm:prSet presAssocID="{DC421FB3-BC7E-4667-B077-20EF7A060802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59E45CEA-0774-4A04-B977-E7CABBC84806}" type="presOf" srcId="{DC421FB3-BC7E-4667-B077-20EF7A060802}" destId="{17FF1794-C01E-4A45-B4BC-2F800B53A77F}" srcOrd="0" destOrd="0" presId="urn:microsoft.com/office/officeart/2005/8/layout/hList1"/>
    <dgm:cxn modelId="{29ED95B8-4795-4623-9EE5-22BB589834C1}" type="presOf" srcId="{2FEB4F94-9FD0-4305-A0A3-1C67326E2049}" destId="{977B29BD-441C-4C36-A607-5A2EB87ECE61}" srcOrd="0" destOrd="0" presId="urn:microsoft.com/office/officeart/2005/8/layout/hList1"/>
    <dgm:cxn modelId="{EA014710-9D5F-4CE9-8E55-B1FC6CBD68E9}" type="presOf" srcId="{25DDEC3A-57F4-4269-8516-355D3A485061}" destId="{0C30BC9E-CFCE-4570-BD3A-945CAF83B083}" srcOrd="0" destOrd="0" presId="urn:microsoft.com/office/officeart/2005/8/layout/hList1"/>
    <dgm:cxn modelId="{67F3F31C-355F-4E9E-A052-E5C441676162}" srcId="{D155C392-203F-4144-B96C-3867414B3DF6}" destId="{DC421FB3-BC7E-4667-B077-20EF7A060802}" srcOrd="2" destOrd="0" parTransId="{76D16202-23B6-481A-87B4-2DFEC97ED232}" sibTransId="{7D73058F-6BDB-4035-8141-18E555797D6C}"/>
    <dgm:cxn modelId="{51B565D5-2216-4AAA-983D-E8EEA30A4E38}" srcId="{D155C392-203F-4144-B96C-3867414B3DF6}" destId="{25DDEC3A-57F4-4269-8516-355D3A485061}" srcOrd="1" destOrd="0" parTransId="{9E957B91-7F32-4556-8087-727432E5792F}" sibTransId="{CD460D9A-6E08-4424-B27A-56D486402231}"/>
    <dgm:cxn modelId="{F4F5EBC8-5D19-42B4-89E8-BE8011F6BC85}" type="presOf" srcId="{D155C392-203F-4144-B96C-3867414B3DF6}" destId="{5B72BC66-9789-4CFD-B9D0-4B5FF5B2B19B}" srcOrd="0" destOrd="0" presId="urn:microsoft.com/office/officeart/2005/8/layout/hList1"/>
    <dgm:cxn modelId="{01406735-F1A0-415E-873A-289306334598}" srcId="{D155C392-203F-4144-B96C-3867414B3DF6}" destId="{2FEB4F94-9FD0-4305-A0A3-1C67326E2049}" srcOrd="0" destOrd="0" parTransId="{EE982249-DBE2-4376-8206-00125C8E0EC8}" sibTransId="{64F99E7C-786E-43BD-99FB-F3C34A6DD8A4}"/>
    <dgm:cxn modelId="{AEEB5663-4BFA-46D4-8EC3-2CEE81985249}" type="presParOf" srcId="{5B72BC66-9789-4CFD-B9D0-4B5FF5B2B19B}" destId="{C02F63AC-1EB1-4391-8219-08CF1CBB9BCC}" srcOrd="0" destOrd="0" presId="urn:microsoft.com/office/officeart/2005/8/layout/hList1"/>
    <dgm:cxn modelId="{F8C61E8C-AD04-4239-8EBC-CABDE24578AB}" type="presParOf" srcId="{C02F63AC-1EB1-4391-8219-08CF1CBB9BCC}" destId="{977B29BD-441C-4C36-A607-5A2EB87ECE61}" srcOrd="0" destOrd="0" presId="urn:microsoft.com/office/officeart/2005/8/layout/hList1"/>
    <dgm:cxn modelId="{A0A6E877-CC0C-4E52-92CC-A0E726392EF5}" type="presParOf" srcId="{C02F63AC-1EB1-4391-8219-08CF1CBB9BCC}" destId="{80BD7F96-5E47-4651-8766-0C0FD4658A80}" srcOrd="1" destOrd="0" presId="urn:microsoft.com/office/officeart/2005/8/layout/hList1"/>
    <dgm:cxn modelId="{A679ED1F-FE21-4741-824B-5FF4340A8762}" type="presParOf" srcId="{5B72BC66-9789-4CFD-B9D0-4B5FF5B2B19B}" destId="{B54F7DEA-740B-4CFD-B523-D1DE7A1EA863}" srcOrd="1" destOrd="0" presId="urn:microsoft.com/office/officeart/2005/8/layout/hList1"/>
    <dgm:cxn modelId="{E584FFCB-CDE4-45EA-8ED3-09001D05FECF}" type="presParOf" srcId="{5B72BC66-9789-4CFD-B9D0-4B5FF5B2B19B}" destId="{774612FE-61AA-4CF2-A420-AB0BFBF40694}" srcOrd="2" destOrd="0" presId="urn:microsoft.com/office/officeart/2005/8/layout/hList1"/>
    <dgm:cxn modelId="{6CFCFBD7-D017-46CB-BB9D-7877E4989945}" type="presParOf" srcId="{774612FE-61AA-4CF2-A420-AB0BFBF40694}" destId="{0C30BC9E-CFCE-4570-BD3A-945CAF83B083}" srcOrd="0" destOrd="0" presId="urn:microsoft.com/office/officeart/2005/8/layout/hList1"/>
    <dgm:cxn modelId="{CC99A7DA-BBB6-4392-AB12-DB0CD78A6CF9}" type="presParOf" srcId="{774612FE-61AA-4CF2-A420-AB0BFBF40694}" destId="{11F8B7F5-BFD0-486F-819E-1BAA39579D71}" srcOrd="1" destOrd="0" presId="urn:microsoft.com/office/officeart/2005/8/layout/hList1"/>
    <dgm:cxn modelId="{77854880-2E62-4860-80D4-9BE354847FFF}" type="presParOf" srcId="{5B72BC66-9789-4CFD-B9D0-4B5FF5B2B19B}" destId="{4D5B137A-7001-4575-89B6-2A1739D935CD}" srcOrd="3" destOrd="0" presId="urn:microsoft.com/office/officeart/2005/8/layout/hList1"/>
    <dgm:cxn modelId="{63843451-350B-432C-9C02-38DC73620C56}" type="presParOf" srcId="{5B72BC66-9789-4CFD-B9D0-4B5FF5B2B19B}" destId="{6687E728-E2E9-46CD-9CCF-BB49302D23EE}" srcOrd="4" destOrd="0" presId="urn:microsoft.com/office/officeart/2005/8/layout/hList1"/>
    <dgm:cxn modelId="{2B5A850E-858A-4CFE-9EB8-38AE36272C7B}" type="presParOf" srcId="{6687E728-E2E9-46CD-9CCF-BB49302D23EE}" destId="{17FF1794-C01E-4A45-B4BC-2F800B53A77F}" srcOrd="0" destOrd="0" presId="urn:microsoft.com/office/officeart/2005/8/layout/hList1"/>
    <dgm:cxn modelId="{1FC570E2-4AE4-458E-B909-66487F3A3512}" type="presParOf" srcId="{6687E728-E2E9-46CD-9CCF-BB49302D23EE}" destId="{29DB7B85-740B-4C9F-BAC7-04CBBD353AF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983A6A6-F7BD-490E-A777-315772119754}" type="doc">
      <dgm:prSet loTypeId="urn:microsoft.com/office/officeart/2005/8/layout/process4" loCatId="list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en-US"/>
        </a:p>
      </dgm:t>
    </dgm:pt>
    <dgm:pt modelId="{7345FDD8-EEFB-4B0C-B3B8-6FBA75E0EBAD}">
      <dgm:prSet/>
      <dgm:spPr>
        <a:solidFill>
          <a:schemeClr val="accent3">
            <a:alpha val="50000"/>
          </a:schemeClr>
        </a:solidFill>
      </dgm:spPr>
      <dgm:t>
        <a:bodyPr/>
        <a:lstStyle/>
        <a:p>
          <a:pPr rtl="0"/>
          <a:r>
            <a:rPr lang="en-US" dirty="0" smtClean="0"/>
            <a:t>Our older adult population is growing with diverse transportation needs   </a:t>
          </a:r>
          <a:endParaRPr lang="en-US" dirty="0"/>
        </a:p>
      </dgm:t>
    </dgm:pt>
    <dgm:pt modelId="{67232F5E-DE31-45F4-BABD-AB8DEEE813B7}" type="parTrans" cxnId="{10387CBE-AB75-4ED2-911C-AE496F032BAE}">
      <dgm:prSet/>
      <dgm:spPr/>
      <dgm:t>
        <a:bodyPr/>
        <a:lstStyle/>
        <a:p>
          <a:endParaRPr lang="en-US"/>
        </a:p>
      </dgm:t>
    </dgm:pt>
    <dgm:pt modelId="{DCC718C0-3AAC-4BB2-B42D-3AC7F7983413}" type="sibTrans" cxnId="{10387CBE-AB75-4ED2-911C-AE496F032BAE}">
      <dgm:prSet/>
      <dgm:spPr/>
      <dgm:t>
        <a:bodyPr/>
        <a:lstStyle/>
        <a:p>
          <a:endParaRPr lang="en-US"/>
        </a:p>
      </dgm:t>
    </dgm:pt>
    <dgm:pt modelId="{A073DB14-75AD-4562-8E2B-D8B8E810D757}">
      <dgm:prSet/>
      <dgm:spPr/>
      <dgm:t>
        <a:bodyPr/>
        <a:lstStyle/>
        <a:p>
          <a:pPr rtl="0"/>
          <a:r>
            <a:rPr lang="en-US" b="0" i="0" smtClean="0"/>
            <a:t>Our island community has a history of creating and funding a host of discrete transportation solutions</a:t>
          </a:r>
          <a:endParaRPr lang="en-US"/>
        </a:p>
      </dgm:t>
    </dgm:pt>
    <dgm:pt modelId="{7F91FBFB-A739-4722-8E39-646294CA6C50}" type="parTrans" cxnId="{0CA29F0E-A654-49CC-BB53-83A7F2428055}">
      <dgm:prSet/>
      <dgm:spPr/>
      <dgm:t>
        <a:bodyPr/>
        <a:lstStyle/>
        <a:p>
          <a:endParaRPr lang="en-US"/>
        </a:p>
      </dgm:t>
    </dgm:pt>
    <dgm:pt modelId="{71E572FA-9039-476D-9B83-D2BA46685C24}" type="sibTrans" cxnId="{0CA29F0E-A654-49CC-BB53-83A7F2428055}">
      <dgm:prSet/>
      <dgm:spPr/>
      <dgm:t>
        <a:bodyPr/>
        <a:lstStyle/>
        <a:p>
          <a:endParaRPr lang="en-US"/>
        </a:p>
      </dgm:t>
    </dgm:pt>
    <dgm:pt modelId="{284FA311-B298-42C7-9140-B6F7AA0C25AA}">
      <dgm:prSet/>
      <dgm:spPr/>
      <dgm:t>
        <a:bodyPr/>
        <a:lstStyle/>
        <a:p>
          <a:pPr rtl="0"/>
          <a:r>
            <a:rPr lang="en-US" b="0" i="0" dirty="0" smtClean="0"/>
            <a:t>Working together, bringing different perspectives, accessing new data and funding sources- can we be </a:t>
          </a:r>
          <a:r>
            <a:rPr lang="en-US" b="0" i="1" dirty="0" smtClean="0"/>
            <a:t>“better together” </a:t>
          </a:r>
          <a:r>
            <a:rPr lang="en-US" b="0" i="0" dirty="0" smtClean="0"/>
            <a:t>in developing shared solutions to address our most pressing older adult transportation needs?</a:t>
          </a:r>
          <a:endParaRPr lang="en-US" dirty="0"/>
        </a:p>
      </dgm:t>
    </dgm:pt>
    <dgm:pt modelId="{9C71FB52-3DF6-46A4-8FE3-CA8985394828}" type="parTrans" cxnId="{3127DC32-40B2-459B-8B48-A6498D45C0A8}">
      <dgm:prSet/>
      <dgm:spPr/>
      <dgm:t>
        <a:bodyPr/>
        <a:lstStyle/>
        <a:p>
          <a:endParaRPr lang="en-US"/>
        </a:p>
      </dgm:t>
    </dgm:pt>
    <dgm:pt modelId="{2DBAD8CE-6C8E-49C0-91C8-224108159C94}" type="sibTrans" cxnId="{3127DC32-40B2-459B-8B48-A6498D45C0A8}">
      <dgm:prSet/>
      <dgm:spPr/>
      <dgm:t>
        <a:bodyPr/>
        <a:lstStyle/>
        <a:p>
          <a:endParaRPr lang="en-US"/>
        </a:p>
      </dgm:t>
    </dgm:pt>
    <dgm:pt modelId="{B5C97C58-73B9-4173-886F-40CC67453616}">
      <dgm:prSet/>
      <dgm:spPr/>
      <dgm:t>
        <a:bodyPr/>
        <a:lstStyle/>
        <a:p>
          <a:pPr rtl="0"/>
          <a:r>
            <a:rPr lang="en-US" b="0" i="0" smtClean="0"/>
            <a:t>And… do so in an accelerated fashion in a COVID/post COVID world?</a:t>
          </a:r>
          <a:endParaRPr lang="en-US"/>
        </a:p>
      </dgm:t>
    </dgm:pt>
    <dgm:pt modelId="{5A7E1D6D-2CC5-4DFD-B27C-EC238556ABA9}" type="parTrans" cxnId="{E4D3482D-2FF2-40BA-8FEB-376B98F5DB29}">
      <dgm:prSet/>
      <dgm:spPr/>
      <dgm:t>
        <a:bodyPr/>
        <a:lstStyle/>
        <a:p>
          <a:endParaRPr lang="en-US"/>
        </a:p>
      </dgm:t>
    </dgm:pt>
    <dgm:pt modelId="{EB961825-DBA0-4881-9818-145D735F4AA2}" type="sibTrans" cxnId="{E4D3482D-2FF2-40BA-8FEB-376B98F5DB29}">
      <dgm:prSet/>
      <dgm:spPr/>
      <dgm:t>
        <a:bodyPr/>
        <a:lstStyle/>
        <a:p>
          <a:endParaRPr lang="en-US"/>
        </a:p>
      </dgm:t>
    </dgm:pt>
    <dgm:pt modelId="{FFBD5066-1AFE-4BF5-890C-E4D68CB2C82F}" type="pres">
      <dgm:prSet presAssocID="{0983A6A6-F7BD-490E-A777-31577211975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4EE14F0-11BC-4220-91AB-8D86A344D6E7}" type="pres">
      <dgm:prSet presAssocID="{B5C97C58-73B9-4173-886F-40CC67453616}" presName="boxAndChildren" presStyleCnt="0"/>
      <dgm:spPr/>
    </dgm:pt>
    <dgm:pt modelId="{C039F955-2CB0-4E64-9312-F5BD4753A0FC}" type="pres">
      <dgm:prSet presAssocID="{B5C97C58-73B9-4173-886F-40CC67453616}" presName="parentTextBox" presStyleLbl="node1" presStyleIdx="0" presStyleCnt="4"/>
      <dgm:spPr/>
      <dgm:t>
        <a:bodyPr/>
        <a:lstStyle/>
        <a:p>
          <a:endParaRPr lang="en-US"/>
        </a:p>
      </dgm:t>
    </dgm:pt>
    <dgm:pt modelId="{9636EFED-16C1-4266-B98E-9FCD5F661BF8}" type="pres">
      <dgm:prSet presAssocID="{2DBAD8CE-6C8E-49C0-91C8-224108159C94}" presName="sp" presStyleCnt="0"/>
      <dgm:spPr/>
    </dgm:pt>
    <dgm:pt modelId="{E7E719B9-A6CB-4E60-A33D-35DA136D74C3}" type="pres">
      <dgm:prSet presAssocID="{284FA311-B298-42C7-9140-B6F7AA0C25AA}" presName="arrowAndChildren" presStyleCnt="0"/>
      <dgm:spPr/>
    </dgm:pt>
    <dgm:pt modelId="{209D3887-5E93-4260-A0B1-A295E2A5B340}" type="pres">
      <dgm:prSet presAssocID="{284FA311-B298-42C7-9140-B6F7AA0C25AA}" presName="parentTextArrow" presStyleLbl="node1" presStyleIdx="1" presStyleCnt="4"/>
      <dgm:spPr/>
      <dgm:t>
        <a:bodyPr/>
        <a:lstStyle/>
        <a:p>
          <a:endParaRPr lang="en-US"/>
        </a:p>
      </dgm:t>
    </dgm:pt>
    <dgm:pt modelId="{C6452E8E-7E1D-4777-BF38-06DDEFDFAB62}" type="pres">
      <dgm:prSet presAssocID="{71E572FA-9039-476D-9B83-D2BA46685C24}" presName="sp" presStyleCnt="0"/>
      <dgm:spPr/>
    </dgm:pt>
    <dgm:pt modelId="{AD51B3E0-C101-4A50-AF26-C266BFF7BA45}" type="pres">
      <dgm:prSet presAssocID="{A073DB14-75AD-4562-8E2B-D8B8E810D757}" presName="arrowAndChildren" presStyleCnt="0"/>
      <dgm:spPr/>
    </dgm:pt>
    <dgm:pt modelId="{928225C8-2C23-4C54-ABAF-DC621F1220B8}" type="pres">
      <dgm:prSet presAssocID="{A073DB14-75AD-4562-8E2B-D8B8E810D757}" presName="parentTextArrow" presStyleLbl="node1" presStyleIdx="2" presStyleCnt="4"/>
      <dgm:spPr/>
      <dgm:t>
        <a:bodyPr/>
        <a:lstStyle/>
        <a:p>
          <a:endParaRPr lang="en-US"/>
        </a:p>
      </dgm:t>
    </dgm:pt>
    <dgm:pt modelId="{F04C0A5A-5A6E-4E47-B20A-44CD7CE3AE3C}" type="pres">
      <dgm:prSet presAssocID="{DCC718C0-3AAC-4BB2-B42D-3AC7F7983413}" presName="sp" presStyleCnt="0"/>
      <dgm:spPr/>
    </dgm:pt>
    <dgm:pt modelId="{F371E87A-D3AE-4BEF-8B72-045A1C8FD918}" type="pres">
      <dgm:prSet presAssocID="{7345FDD8-EEFB-4B0C-B3B8-6FBA75E0EBAD}" presName="arrowAndChildren" presStyleCnt="0"/>
      <dgm:spPr/>
    </dgm:pt>
    <dgm:pt modelId="{43FA00AB-8A6C-486E-B999-DF313A2AF0A3}" type="pres">
      <dgm:prSet presAssocID="{7345FDD8-EEFB-4B0C-B3B8-6FBA75E0EBAD}" presName="parentTextArrow" presStyleLbl="node1" presStyleIdx="3" presStyleCnt="4"/>
      <dgm:spPr/>
      <dgm:t>
        <a:bodyPr/>
        <a:lstStyle/>
        <a:p>
          <a:endParaRPr lang="en-US"/>
        </a:p>
      </dgm:t>
    </dgm:pt>
  </dgm:ptLst>
  <dgm:cxnLst>
    <dgm:cxn modelId="{DE1AB463-9124-4554-8C4B-FB29D24A95E1}" type="presOf" srcId="{0983A6A6-F7BD-490E-A777-315772119754}" destId="{FFBD5066-1AFE-4BF5-890C-E4D68CB2C82F}" srcOrd="0" destOrd="0" presId="urn:microsoft.com/office/officeart/2005/8/layout/process4"/>
    <dgm:cxn modelId="{1FFB7DEA-FFF9-4EB2-9202-677D19A4C6B3}" type="presOf" srcId="{284FA311-B298-42C7-9140-B6F7AA0C25AA}" destId="{209D3887-5E93-4260-A0B1-A295E2A5B340}" srcOrd="0" destOrd="0" presId="urn:microsoft.com/office/officeart/2005/8/layout/process4"/>
    <dgm:cxn modelId="{F192C74A-EF8B-4065-BC09-5ECD5486192C}" type="presOf" srcId="{A073DB14-75AD-4562-8E2B-D8B8E810D757}" destId="{928225C8-2C23-4C54-ABAF-DC621F1220B8}" srcOrd="0" destOrd="0" presId="urn:microsoft.com/office/officeart/2005/8/layout/process4"/>
    <dgm:cxn modelId="{6C22000F-2BA3-42D3-868E-63C997A89AB9}" type="presOf" srcId="{B5C97C58-73B9-4173-886F-40CC67453616}" destId="{C039F955-2CB0-4E64-9312-F5BD4753A0FC}" srcOrd="0" destOrd="0" presId="urn:microsoft.com/office/officeart/2005/8/layout/process4"/>
    <dgm:cxn modelId="{3127DC32-40B2-459B-8B48-A6498D45C0A8}" srcId="{0983A6A6-F7BD-490E-A777-315772119754}" destId="{284FA311-B298-42C7-9140-B6F7AA0C25AA}" srcOrd="2" destOrd="0" parTransId="{9C71FB52-3DF6-46A4-8FE3-CA8985394828}" sibTransId="{2DBAD8CE-6C8E-49C0-91C8-224108159C94}"/>
    <dgm:cxn modelId="{0CA29F0E-A654-49CC-BB53-83A7F2428055}" srcId="{0983A6A6-F7BD-490E-A777-315772119754}" destId="{A073DB14-75AD-4562-8E2B-D8B8E810D757}" srcOrd="1" destOrd="0" parTransId="{7F91FBFB-A739-4722-8E39-646294CA6C50}" sibTransId="{71E572FA-9039-476D-9B83-D2BA46685C24}"/>
    <dgm:cxn modelId="{A82C04B5-1E21-4261-9243-7F5B427CE6E5}" type="presOf" srcId="{7345FDD8-EEFB-4B0C-B3B8-6FBA75E0EBAD}" destId="{43FA00AB-8A6C-486E-B999-DF313A2AF0A3}" srcOrd="0" destOrd="0" presId="urn:microsoft.com/office/officeart/2005/8/layout/process4"/>
    <dgm:cxn modelId="{10387CBE-AB75-4ED2-911C-AE496F032BAE}" srcId="{0983A6A6-F7BD-490E-A777-315772119754}" destId="{7345FDD8-EEFB-4B0C-B3B8-6FBA75E0EBAD}" srcOrd="0" destOrd="0" parTransId="{67232F5E-DE31-45F4-BABD-AB8DEEE813B7}" sibTransId="{DCC718C0-3AAC-4BB2-B42D-3AC7F7983413}"/>
    <dgm:cxn modelId="{E4D3482D-2FF2-40BA-8FEB-376B98F5DB29}" srcId="{0983A6A6-F7BD-490E-A777-315772119754}" destId="{B5C97C58-73B9-4173-886F-40CC67453616}" srcOrd="3" destOrd="0" parTransId="{5A7E1D6D-2CC5-4DFD-B27C-EC238556ABA9}" sibTransId="{EB961825-DBA0-4881-9818-145D735F4AA2}"/>
    <dgm:cxn modelId="{BEEDD0A5-072B-4A7C-A21A-C8C44A6EA6DD}" type="presParOf" srcId="{FFBD5066-1AFE-4BF5-890C-E4D68CB2C82F}" destId="{B4EE14F0-11BC-4220-91AB-8D86A344D6E7}" srcOrd="0" destOrd="0" presId="urn:microsoft.com/office/officeart/2005/8/layout/process4"/>
    <dgm:cxn modelId="{7EE93EDD-416D-4253-B88A-95FCBA2BD626}" type="presParOf" srcId="{B4EE14F0-11BC-4220-91AB-8D86A344D6E7}" destId="{C039F955-2CB0-4E64-9312-F5BD4753A0FC}" srcOrd="0" destOrd="0" presId="urn:microsoft.com/office/officeart/2005/8/layout/process4"/>
    <dgm:cxn modelId="{93B3F25F-D481-43A9-938F-9D3B5A1E4F3D}" type="presParOf" srcId="{FFBD5066-1AFE-4BF5-890C-E4D68CB2C82F}" destId="{9636EFED-16C1-4266-B98E-9FCD5F661BF8}" srcOrd="1" destOrd="0" presId="urn:microsoft.com/office/officeart/2005/8/layout/process4"/>
    <dgm:cxn modelId="{3AD82355-EFAC-45E8-A10E-EF09AAA985A3}" type="presParOf" srcId="{FFBD5066-1AFE-4BF5-890C-E4D68CB2C82F}" destId="{E7E719B9-A6CB-4E60-A33D-35DA136D74C3}" srcOrd="2" destOrd="0" presId="urn:microsoft.com/office/officeart/2005/8/layout/process4"/>
    <dgm:cxn modelId="{BBC0C6A0-59FB-48BE-8E5F-D2BDD91F8DC3}" type="presParOf" srcId="{E7E719B9-A6CB-4E60-A33D-35DA136D74C3}" destId="{209D3887-5E93-4260-A0B1-A295E2A5B340}" srcOrd="0" destOrd="0" presId="urn:microsoft.com/office/officeart/2005/8/layout/process4"/>
    <dgm:cxn modelId="{BC8DBD66-AC23-443F-B85D-DEFE169C729A}" type="presParOf" srcId="{FFBD5066-1AFE-4BF5-890C-E4D68CB2C82F}" destId="{C6452E8E-7E1D-4777-BF38-06DDEFDFAB62}" srcOrd="3" destOrd="0" presId="urn:microsoft.com/office/officeart/2005/8/layout/process4"/>
    <dgm:cxn modelId="{7B8528BE-DC40-4805-BD04-DF880B7BDAF3}" type="presParOf" srcId="{FFBD5066-1AFE-4BF5-890C-E4D68CB2C82F}" destId="{AD51B3E0-C101-4A50-AF26-C266BFF7BA45}" srcOrd="4" destOrd="0" presId="urn:microsoft.com/office/officeart/2005/8/layout/process4"/>
    <dgm:cxn modelId="{BC9FB473-42BE-4B15-BDA8-6C8014F1B9AC}" type="presParOf" srcId="{AD51B3E0-C101-4A50-AF26-C266BFF7BA45}" destId="{928225C8-2C23-4C54-ABAF-DC621F1220B8}" srcOrd="0" destOrd="0" presId="urn:microsoft.com/office/officeart/2005/8/layout/process4"/>
    <dgm:cxn modelId="{B2A5BA72-DFE5-4078-9BD9-15DB729CD56E}" type="presParOf" srcId="{FFBD5066-1AFE-4BF5-890C-E4D68CB2C82F}" destId="{F04C0A5A-5A6E-4E47-B20A-44CD7CE3AE3C}" srcOrd="5" destOrd="0" presId="urn:microsoft.com/office/officeart/2005/8/layout/process4"/>
    <dgm:cxn modelId="{30BD713A-BD21-4EB3-9730-30DC70F55E6D}" type="presParOf" srcId="{FFBD5066-1AFE-4BF5-890C-E4D68CB2C82F}" destId="{F371E87A-D3AE-4BEF-8B72-045A1C8FD918}" srcOrd="6" destOrd="0" presId="urn:microsoft.com/office/officeart/2005/8/layout/process4"/>
    <dgm:cxn modelId="{92EF1E09-F3D6-483C-AB1E-0CA99E3ED67E}" type="presParOf" srcId="{F371E87A-D3AE-4BEF-8B72-045A1C8FD918}" destId="{43FA00AB-8A6C-486E-B999-DF313A2AF0A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5E76444-A981-4DA9-A3F2-EB69853BB064}" type="doc">
      <dgm:prSet loTypeId="urn:microsoft.com/office/officeart/2005/8/layout/matrix3" loCatId="matrix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en-US"/>
        </a:p>
      </dgm:t>
    </dgm:pt>
    <dgm:pt modelId="{C2BAFEEE-1BF7-419B-AA06-E45CBD977D32}">
      <dgm:prSet/>
      <dgm:spPr/>
      <dgm:t>
        <a:bodyPr/>
        <a:lstStyle/>
        <a:p>
          <a:pPr rtl="0"/>
          <a:r>
            <a:rPr lang="en-US" b="0" i="0" dirty="0" smtClean="0"/>
            <a:t>Our collective experience, expertise and energy</a:t>
          </a:r>
          <a:endParaRPr lang="en-US" dirty="0"/>
        </a:p>
      </dgm:t>
    </dgm:pt>
    <dgm:pt modelId="{2A3E9F5E-9A34-4445-BEEF-39369C1263BD}" type="parTrans" cxnId="{6414B921-28D0-4A53-A40A-168D60EC98DD}">
      <dgm:prSet/>
      <dgm:spPr/>
      <dgm:t>
        <a:bodyPr/>
        <a:lstStyle/>
        <a:p>
          <a:endParaRPr lang="en-US"/>
        </a:p>
      </dgm:t>
    </dgm:pt>
    <dgm:pt modelId="{D1998F8B-78D1-4DB4-B317-FFE971982193}" type="sibTrans" cxnId="{6414B921-28D0-4A53-A40A-168D60EC98DD}">
      <dgm:prSet/>
      <dgm:spPr/>
      <dgm:t>
        <a:bodyPr/>
        <a:lstStyle/>
        <a:p>
          <a:endParaRPr lang="en-US"/>
        </a:p>
      </dgm:t>
    </dgm:pt>
    <dgm:pt modelId="{B6B0C0A9-5B85-4AAF-B1C5-13941D851891}">
      <dgm:prSet/>
      <dgm:spPr/>
      <dgm:t>
        <a:bodyPr/>
        <a:lstStyle/>
        <a:p>
          <a:pPr rtl="0"/>
          <a:r>
            <a:rPr lang="en-US" b="0" i="0" smtClean="0"/>
            <a:t>Fresh data from the 2020 Island-wide Older Adult Survey (HAMV)</a:t>
          </a:r>
          <a:endParaRPr lang="en-US"/>
        </a:p>
      </dgm:t>
    </dgm:pt>
    <dgm:pt modelId="{BCEBD759-B1FB-4F10-9567-F7DEB8CF7B4A}" type="parTrans" cxnId="{6CEDD4E0-A030-4AFB-953E-5B9F806B72AA}">
      <dgm:prSet/>
      <dgm:spPr/>
      <dgm:t>
        <a:bodyPr/>
        <a:lstStyle/>
        <a:p>
          <a:endParaRPr lang="en-US"/>
        </a:p>
      </dgm:t>
    </dgm:pt>
    <dgm:pt modelId="{21C0DB20-DEA8-4DC3-8269-B5BAE28AA6E6}" type="sibTrans" cxnId="{6CEDD4E0-A030-4AFB-953E-5B9F806B72AA}">
      <dgm:prSet/>
      <dgm:spPr/>
      <dgm:t>
        <a:bodyPr/>
        <a:lstStyle/>
        <a:p>
          <a:endParaRPr lang="en-US"/>
        </a:p>
      </dgm:t>
    </dgm:pt>
    <dgm:pt modelId="{2DA2BF8C-F04F-4F95-B63C-B4CCA4186DF8}">
      <dgm:prSet/>
      <dgm:spPr/>
      <dgm:t>
        <a:bodyPr/>
        <a:lstStyle/>
        <a:p>
          <a:pPr rtl="0"/>
          <a:r>
            <a:rPr lang="en-US" b="0" i="0" dirty="0" smtClean="0"/>
            <a:t>Mapping Data-Landscape of Services (MVC)</a:t>
          </a:r>
          <a:endParaRPr lang="en-US" dirty="0"/>
        </a:p>
      </dgm:t>
    </dgm:pt>
    <dgm:pt modelId="{76187B70-97CD-49DB-95C0-DEA6CC282972}" type="parTrans" cxnId="{2C093A58-D19F-4DD6-8B06-4C8B5118845A}">
      <dgm:prSet/>
      <dgm:spPr/>
      <dgm:t>
        <a:bodyPr/>
        <a:lstStyle/>
        <a:p>
          <a:endParaRPr lang="en-US"/>
        </a:p>
      </dgm:t>
    </dgm:pt>
    <dgm:pt modelId="{60E8C67F-131F-4499-AB34-8B3231699C5E}" type="sibTrans" cxnId="{2C093A58-D19F-4DD6-8B06-4C8B5118845A}">
      <dgm:prSet/>
      <dgm:spPr/>
      <dgm:t>
        <a:bodyPr/>
        <a:lstStyle/>
        <a:p>
          <a:endParaRPr lang="en-US"/>
        </a:p>
      </dgm:t>
    </dgm:pt>
    <dgm:pt modelId="{E38398C3-5D78-41A9-9EE7-E2C38A900441}">
      <dgm:prSet/>
      <dgm:spPr/>
      <dgm:t>
        <a:bodyPr/>
        <a:lstStyle/>
        <a:p>
          <a:pPr rtl="0"/>
          <a:r>
            <a:rPr lang="en-US" b="0" i="0" dirty="0" smtClean="0"/>
            <a:t>Best Practice Examples from other Rural Communities</a:t>
          </a:r>
          <a:endParaRPr lang="en-US" dirty="0"/>
        </a:p>
      </dgm:t>
    </dgm:pt>
    <dgm:pt modelId="{7D03BF89-8CC8-4D7E-9C81-C05B6BD6C153}" type="parTrans" cxnId="{89D17E2C-AA11-456C-A72D-4ED23FAE04FF}">
      <dgm:prSet/>
      <dgm:spPr/>
      <dgm:t>
        <a:bodyPr/>
        <a:lstStyle/>
        <a:p>
          <a:endParaRPr lang="en-US"/>
        </a:p>
      </dgm:t>
    </dgm:pt>
    <dgm:pt modelId="{B7BD6E97-3079-48C1-AB5A-D71054BAAA44}" type="sibTrans" cxnId="{89D17E2C-AA11-456C-A72D-4ED23FAE04FF}">
      <dgm:prSet/>
      <dgm:spPr/>
      <dgm:t>
        <a:bodyPr/>
        <a:lstStyle/>
        <a:p>
          <a:endParaRPr lang="en-US"/>
        </a:p>
      </dgm:t>
    </dgm:pt>
    <dgm:pt modelId="{6DD806D2-85A7-4849-B2B6-4D66D90DCC11}">
      <dgm:prSet/>
      <dgm:spPr/>
      <dgm:t>
        <a:bodyPr/>
        <a:lstStyle/>
        <a:p>
          <a:endParaRPr lang="en-US"/>
        </a:p>
      </dgm:t>
    </dgm:pt>
    <dgm:pt modelId="{9D975C7F-FC09-407D-87EE-5F6436DC25C1}" type="parTrans" cxnId="{4923A4D2-01D2-468E-8D66-AF34A89DA16B}">
      <dgm:prSet/>
      <dgm:spPr/>
      <dgm:t>
        <a:bodyPr/>
        <a:lstStyle/>
        <a:p>
          <a:endParaRPr lang="en-US"/>
        </a:p>
      </dgm:t>
    </dgm:pt>
    <dgm:pt modelId="{576B10FF-442F-44CD-A348-6FB3297185C5}" type="sibTrans" cxnId="{4923A4D2-01D2-468E-8D66-AF34A89DA16B}">
      <dgm:prSet/>
      <dgm:spPr/>
      <dgm:t>
        <a:bodyPr/>
        <a:lstStyle/>
        <a:p>
          <a:endParaRPr lang="en-US"/>
        </a:p>
      </dgm:t>
    </dgm:pt>
    <dgm:pt modelId="{5F5D4B6D-07D7-4698-BC7D-0CDEA69AA26D}" type="pres">
      <dgm:prSet presAssocID="{55E76444-A981-4DA9-A3F2-EB69853BB064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8B3093F-3D34-4DE2-A881-B40E0975DB9D}" type="pres">
      <dgm:prSet presAssocID="{55E76444-A981-4DA9-A3F2-EB69853BB064}" presName="diamond" presStyleLbl="bgShp" presStyleIdx="0" presStyleCnt="1" custAng="0" custLinFactNeighborX="-9752"/>
      <dgm:spPr/>
      <dgm:t>
        <a:bodyPr/>
        <a:lstStyle/>
        <a:p>
          <a:endParaRPr lang="en-US"/>
        </a:p>
      </dgm:t>
    </dgm:pt>
    <dgm:pt modelId="{B9CDAEBD-85B2-446B-B179-B3171C6C1B6E}" type="pres">
      <dgm:prSet presAssocID="{55E76444-A981-4DA9-A3F2-EB69853BB064}" presName="quad1" presStyleLbl="node1" presStyleIdx="0" presStyleCnt="4" custLinFactNeighborX="-16462" custLinFactNeighborY="-154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AB6032-C3BF-4B05-BC6E-E37881DEF4AA}" type="pres">
      <dgm:prSet presAssocID="{55E76444-A981-4DA9-A3F2-EB69853BB064}" presName="quad2" presStyleLbl="node1" presStyleIdx="1" presStyleCnt="4" custLinFactNeighborX="-15433" custLinFactNeighborY="-102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026428-13A9-48A4-AA58-05ABEDDCFB14}" type="pres">
      <dgm:prSet presAssocID="{55E76444-A981-4DA9-A3F2-EB69853BB064}" presName="quad3" presStyleLbl="node1" presStyleIdx="2" presStyleCnt="4" custLinFactNeighborX="-18005" custLinFactNeighborY="-205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2C952F-5F61-4BA1-BE89-D63CC1AD9852}" type="pres">
      <dgm:prSet presAssocID="{55E76444-A981-4DA9-A3F2-EB69853BB064}" presName="quad4" presStyleLbl="node1" presStyleIdx="3" presStyleCnt="4" custLinFactNeighborX="-15948" custLinFactNeighborY="-51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C093A58-D19F-4DD6-8B06-4C8B5118845A}" srcId="{55E76444-A981-4DA9-A3F2-EB69853BB064}" destId="{2DA2BF8C-F04F-4F95-B63C-B4CCA4186DF8}" srcOrd="2" destOrd="0" parTransId="{76187B70-97CD-49DB-95C0-DEA6CC282972}" sibTransId="{60E8C67F-131F-4499-AB34-8B3231699C5E}"/>
    <dgm:cxn modelId="{2F68165E-E56E-4255-A959-B7571D2E1D11}" type="presOf" srcId="{E38398C3-5D78-41A9-9EE7-E2C38A900441}" destId="{DD2C952F-5F61-4BA1-BE89-D63CC1AD9852}" srcOrd="0" destOrd="0" presId="urn:microsoft.com/office/officeart/2005/8/layout/matrix3"/>
    <dgm:cxn modelId="{89D17E2C-AA11-456C-A72D-4ED23FAE04FF}" srcId="{55E76444-A981-4DA9-A3F2-EB69853BB064}" destId="{E38398C3-5D78-41A9-9EE7-E2C38A900441}" srcOrd="3" destOrd="0" parTransId="{7D03BF89-8CC8-4D7E-9C81-C05B6BD6C153}" sibTransId="{B7BD6E97-3079-48C1-AB5A-D71054BAAA44}"/>
    <dgm:cxn modelId="{808E065D-7DBF-4F38-9FA1-D10952EB5BBF}" type="presOf" srcId="{55E76444-A981-4DA9-A3F2-EB69853BB064}" destId="{5F5D4B6D-07D7-4698-BC7D-0CDEA69AA26D}" srcOrd="0" destOrd="0" presId="urn:microsoft.com/office/officeart/2005/8/layout/matrix3"/>
    <dgm:cxn modelId="{E9C60ED2-622C-4822-B151-BCEFE778C3DD}" type="presOf" srcId="{2DA2BF8C-F04F-4F95-B63C-B4CCA4186DF8}" destId="{B8026428-13A9-48A4-AA58-05ABEDDCFB14}" srcOrd="0" destOrd="0" presId="urn:microsoft.com/office/officeart/2005/8/layout/matrix3"/>
    <dgm:cxn modelId="{6CEDD4E0-A030-4AFB-953E-5B9F806B72AA}" srcId="{55E76444-A981-4DA9-A3F2-EB69853BB064}" destId="{B6B0C0A9-5B85-4AAF-B1C5-13941D851891}" srcOrd="1" destOrd="0" parTransId="{BCEBD759-B1FB-4F10-9567-F7DEB8CF7B4A}" sibTransId="{21C0DB20-DEA8-4DC3-8269-B5BAE28AA6E6}"/>
    <dgm:cxn modelId="{6414B921-28D0-4A53-A40A-168D60EC98DD}" srcId="{55E76444-A981-4DA9-A3F2-EB69853BB064}" destId="{C2BAFEEE-1BF7-419B-AA06-E45CBD977D32}" srcOrd="0" destOrd="0" parTransId="{2A3E9F5E-9A34-4445-BEEF-39369C1263BD}" sibTransId="{D1998F8B-78D1-4DB4-B317-FFE971982193}"/>
    <dgm:cxn modelId="{E18DC1B6-93E1-4B63-BA0F-B7DAAFCCE221}" type="presOf" srcId="{B6B0C0A9-5B85-4AAF-B1C5-13941D851891}" destId="{8AAB6032-C3BF-4B05-BC6E-E37881DEF4AA}" srcOrd="0" destOrd="0" presId="urn:microsoft.com/office/officeart/2005/8/layout/matrix3"/>
    <dgm:cxn modelId="{39D96328-56D8-4440-9A29-239C738F12A6}" type="presOf" srcId="{C2BAFEEE-1BF7-419B-AA06-E45CBD977D32}" destId="{B9CDAEBD-85B2-446B-B179-B3171C6C1B6E}" srcOrd="0" destOrd="0" presId="urn:microsoft.com/office/officeart/2005/8/layout/matrix3"/>
    <dgm:cxn modelId="{4923A4D2-01D2-468E-8D66-AF34A89DA16B}" srcId="{55E76444-A981-4DA9-A3F2-EB69853BB064}" destId="{6DD806D2-85A7-4849-B2B6-4D66D90DCC11}" srcOrd="4" destOrd="0" parTransId="{9D975C7F-FC09-407D-87EE-5F6436DC25C1}" sibTransId="{576B10FF-442F-44CD-A348-6FB3297185C5}"/>
    <dgm:cxn modelId="{FCB59D36-D723-49D7-BF4B-2A9981094E9F}" type="presParOf" srcId="{5F5D4B6D-07D7-4698-BC7D-0CDEA69AA26D}" destId="{58B3093F-3D34-4DE2-A881-B40E0975DB9D}" srcOrd="0" destOrd="0" presId="urn:microsoft.com/office/officeart/2005/8/layout/matrix3"/>
    <dgm:cxn modelId="{AD6ABD49-1AEE-43A4-80B0-E271F5FAD01B}" type="presParOf" srcId="{5F5D4B6D-07D7-4698-BC7D-0CDEA69AA26D}" destId="{B9CDAEBD-85B2-446B-B179-B3171C6C1B6E}" srcOrd="1" destOrd="0" presId="urn:microsoft.com/office/officeart/2005/8/layout/matrix3"/>
    <dgm:cxn modelId="{7BFBBD93-4629-4F2A-9C25-19A10CEE042B}" type="presParOf" srcId="{5F5D4B6D-07D7-4698-BC7D-0CDEA69AA26D}" destId="{8AAB6032-C3BF-4B05-BC6E-E37881DEF4AA}" srcOrd="2" destOrd="0" presId="urn:microsoft.com/office/officeart/2005/8/layout/matrix3"/>
    <dgm:cxn modelId="{385C46CF-7035-42A5-B96C-2891332BBDBD}" type="presParOf" srcId="{5F5D4B6D-07D7-4698-BC7D-0CDEA69AA26D}" destId="{B8026428-13A9-48A4-AA58-05ABEDDCFB14}" srcOrd="3" destOrd="0" presId="urn:microsoft.com/office/officeart/2005/8/layout/matrix3"/>
    <dgm:cxn modelId="{B1704930-CFEF-4027-B4C4-6AC9346BF4A6}" type="presParOf" srcId="{5F5D4B6D-07D7-4698-BC7D-0CDEA69AA26D}" destId="{DD2C952F-5F61-4BA1-BE89-D63CC1AD9852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983A6A6-F7BD-490E-A777-315772119754}" type="doc">
      <dgm:prSet loTypeId="urn:microsoft.com/office/officeart/2005/8/layout/process4" loCatId="list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en-US"/>
        </a:p>
      </dgm:t>
    </dgm:pt>
    <dgm:pt modelId="{7345FDD8-EEFB-4B0C-B3B8-6FBA75E0EBAD}">
      <dgm:prSet/>
      <dgm:spPr>
        <a:solidFill>
          <a:schemeClr val="accent3">
            <a:alpha val="50000"/>
          </a:schemeClr>
        </a:solidFill>
      </dgm:spPr>
      <dgm:t>
        <a:bodyPr/>
        <a:lstStyle/>
        <a:p>
          <a:pPr rtl="0"/>
          <a:r>
            <a:rPr lang="en-US" dirty="0" smtClean="0"/>
            <a:t>Needs Definition (February – April)</a:t>
          </a:r>
          <a:endParaRPr lang="en-US" dirty="0"/>
        </a:p>
      </dgm:t>
    </dgm:pt>
    <dgm:pt modelId="{67232F5E-DE31-45F4-BABD-AB8DEEE813B7}" type="parTrans" cxnId="{10387CBE-AB75-4ED2-911C-AE496F032BAE}">
      <dgm:prSet/>
      <dgm:spPr/>
      <dgm:t>
        <a:bodyPr/>
        <a:lstStyle/>
        <a:p>
          <a:endParaRPr lang="en-US"/>
        </a:p>
      </dgm:t>
    </dgm:pt>
    <dgm:pt modelId="{DCC718C0-3AAC-4BB2-B42D-3AC7F7983413}" type="sibTrans" cxnId="{10387CBE-AB75-4ED2-911C-AE496F032BAE}">
      <dgm:prSet/>
      <dgm:spPr/>
      <dgm:t>
        <a:bodyPr/>
        <a:lstStyle/>
        <a:p>
          <a:endParaRPr lang="en-US"/>
        </a:p>
      </dgm:t>
    </dgm:pt>
    <dgm:pt modelId="{A073DB14-75AD-4562-8E2B-D8B8E810D757}">
      <dgm:prSet/>
      <dgm:spPr/>
      <dgm:t>
        <a:bodyPr/>
        <a:lstStyle/>
        <a:p>
          <a:pPr rtl="0"/>
          <a:r>
            <a:rPr lang="en-US" dirty="0" smtClean="0"/>
            <a:t>Program Ideation (May – August)</a:t>
          </a:r>
          <a:endParaRPr lang="en-US" dirty="0"/>
        </a:p>
      </dgm:t>
    </dgm:pt>
    <dgm:pt modelId="{7F91FBFB-A739-4722-8E39-646294CA6C50}" type="parTrans" cxnId="{0CA29F0E-A654-49CC-BB53-83A7F2428055}">
      <dgm:prSet/>
      <dgm:spPr/>
      <dgm:t>
        <a:bodyPr/>
        <a:lstStyle/>
        <a:p>
          <a:endParaRPr lang="en-US"/>
        </a:p>
      </dgm:t>
    </dgm:pt>
    <dgm:pt modelId="{71E572FA-9039-476D-9B83-D2BA46685C24}" type="sibTrans" cxnId="{0CA29F0E-A654-49CC-BB53-83A7F2428055}">
      <dgm:prSet/>
      <dgm:spPr/>
      <dgm:t>
        <a:bodyPr/>
        <a:lstStyle/>
        <a:p>
          <a:endParaRPr lang="en-US"/>
        </a:p>
      </dgm:t>
    </dgm:pt>
    <dgm:pt modelId="{284FA311-B298-42C7-9140-B6F7AA0C25AA}">
      <dgm:prSet/>
      <dgm:spPr/>
      <dgm:t>
        <a:bodyPr/>
        <a:lstStyle/>
        <a:p>
          <a:pPr rtl="0"/>
          <a:r>
            <a:rPr lang="en-US" dirty="0" smtClean="0"/>
            <a:t>Program Execution (Sept+)</a:t>
          </a:r>
          <a:endParaRPr lang="en-US" dirty="0"/>
        </a:p>
      </dgm:t>
    </dgm:pt>
    <dgm:pt modelId="{9C71FB52-3DF6-46A4-8FE3-CA8985394828}" type="parTrans" cxnId="{3127DC32-40B2-459B-8B48-A6498D45C0A8}">
      <dgm:prSet/>
      <dgm:spPr/>
      <dgm:t>
        <a:bodyPr/>
        <a:lstStyle/>
        <a:p>
          <a:endParaRPr lang="en-US"/>
        </a:p>
      </dgm:t>
    </dgm:pt>
    <dgm:pt modelId="{2DBAD8CE-6C8E-49C0-91C8-224108159C94}" type="sibTrans" cxnId="{3127DC32-40B2-459B-8B48-A6498D45C0A8}">
      <dgm:prSet/>
      <dgm:spPr/>
      <dgm:t>
        <a:bodyPr/>
        <a:lstStyle/>
        <a:p>
          <a:endParaRPr lang="en-US"/>
        </a:p>
      </dgm:t>
    </dgm:pt>
    <dgm:pt modelId="{FFBD5066-1AFE-4BF5-890C-E4D68CB2C82F}" type="pres">
      <dgm:prSet presAssocID="{0983A6A6-F7BD-490E-A777-31577211975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15CDDCE-EED6-4F94-8371-CFE39C1E0FEF}" type="pres">
      <dgm:prSet presAssocID="{284FA311-B298-42C7-9140-B6F7AA0C25AA}" presName="boxAndChildren" presStyleCnt="0"/>
      <dgm:spPr/>
    </dgm:pt>
    <dgm:pt modelId="{4B9527E5-56F3-449A-8AAB-AE9257F3A993}" type="pres">
      <dgm:prSet presAssocID="{284FA311-B298-42C7-9140-B6F7AA0C25AA}" presName="parentTextBox" presStyleLbl="node1" presStyleIdx="0" presStyleCnt="3"/>
      <dgm:spPr/>
      <dgm:t>
        <a:bodyPr/>
        <a:lstStyle/>
        <a:p>
          <a:endParaRPr lang="en-US"/>
        </a:p>
      </dgm:t>
    </dgm:pt>
    <dgm:pt modelId="{C6452E8E-7E1D-4777-BF38-06DDEFDFAB62}" type="pres">
      <dgm:prSet presAssocID="{71E572FA-9039-476D-9B83-D2BA46685C24}" presName="sp" presStyleCnt="0"/>
      <dgm:spPr/>
    </dgm:pt>
    <dgm:pt modelId="{AD51B3E0-C101-4A50-AF26-C266BFF7BA45}" type="pres">
      <dgm:prSet presAssocID="{A073DB14-75AD-4562-8E2B-D8B8E810D757}" presName="arrowAndChildren" presStyleCnt="0"/>
      <dgm:spPr/>
    </dgm:pt>
    <dgm:pt modelId="{928225C8-2C23-4C54-ABAF-DC621F1220B8}" type="pres">
      <dgm:prSet presAssocID="{A073DB14-75AD-4562-8E2B-D8B8E810D757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F04C0A5A-5A6E-4E47-B20A-44CD7CE3AE3C}" type="pres">
      <dgm:prSet presAssocID="{DCC718C0-3AAC-4BB2-B42D-3AC7F7983413}" presName="sp" presStyleCnt="0"/>
      <dgm:spPr/>
    </dgm:pt>
    <dgm:pt modelId="{F371E87A-D3AE-4BEF-8B72-045A1C8FD918}" type="pres">
      <dgm:prSet presAssocID="{7345FDD8-EEFB-4B0C-B3B8-6FBA75E0EBAD}" presName="arrowAndChildren" presStyleCnt="0"/>
      <dgm:spPr/>
    </dgm:pt>
    <dgm:pt modelId="{43FA00AB-8A6C-486E-B999-DF313A2AF0A3}" type="pres">
      <dgm:prSet presAssocID="{7345FDD8-EEFB-4B0C-B3B8-6FBA75E0EBAD}" presName="parentTextArrow" presStyleLbl="node1" presStyleIdx="2" presStyleCnt="3"/>
      <dgm:spPr/>
      <dgm:t>
        <a:bodyPr/>
        <a:lstStyle/>
        <a:p>
          <a:endParaRPr lang="en-US"/>
        </a:p>
      </dgm:t>
    </dgm:pt>
  </dgm:ptLst>
  <dgm:cxnLst>
    <dgm:cxn modelId="{0CA29F0E-A654-49CC-BB53-83A7F2428055}" srcId="{0983A6A6-F7BD-490E-A777-315772119754}" destId="{A073DB14-75AD-4562-8E2B-D8B8E810D757}" srcOrd="1" destOrd="0" parTransId="{7F91FBFB-A739-4722-8E39-646294CA6C50}" sibTransId="{71E572FA-9039-476D-9B83-D2BA46685C24}"/>
    <dgm:cxn modelId="{3127DC32-40B2-459B-8B48-A6498D45C0A8}" srcId="{0983A6A6-F7BD-490E-A777-315772119754}" destId="{284FA311-B298-42C7-9140-B6F7AA0C25AA}" srcOrd="2" destOrd="0" parTransId="{9C71FB52-3DF6-46A4-8FE3-CA8985394828}" sibTransId="{2DBAD8CE-6C8E-49C0-91C8-224108159C94}"/>
    <dgm:cxn modelId="{27D7E012-3387-4D13-B77F-B2F98DE08E9B}" type="presOf" srcId="{7345FDD8-EEFB-4B0C-B3B8-6FBA75E0EBAD}" destId="{43FA00AB-8A6C-486E-B999-DF313A2AF0A3}" srcOrd="0" destOrd="0" presId="urn:microsoft.com/office/officeart/2005/8/layout/process4"/>
    <dgm:cxn modelId="{03B12B78-E983-46AB-AC5D-33B8D71408BA}" type="presOf" srcId="{0983A6A6-F7BD-490E-A777-315772119754}" destId="{FFBD5066-1AFE-4BF5-890C-E4D68CB2C82F}" srcOrd="0" destOrd="0" presId="urn:microsoft.com/office/officeart/2005/8/layout/process4"/>
    <dgm:cxn modelId="{10387CBE-AB75-4ED2-911C-AE496F032BAE}" srcId="{0983A6A6-F7BD-490E-A777-315772119754}" destId="{7345FDD8-EEFB-4B0C-B3B8-6FBA75E0EBAD}" srcOrd="0" destOrd="0" parTransId="{67232F5E-DE31-45F4-BABD-AB8DEEE813B7}" sibTransId="{DCC718C0-3AAC-4BB2-B42D-3AC7F7983413}"/>
    <dgm:cxn modelId="{45BC3B74-59B8-4ABD-8E48-31BBC5070D7A}" type="presOf" srcId="{284FA311-B298-42C7-9140-B6F7AA0C25AA}" destId="{4B9527E5-56F3-449A-8AAB-AE9257F3A993}" srcOrd="0" destOrd="0" presId="urn:microsoft.com/office/officeart/2005/8/layout/process4"/>
    <dgm:cxn modelId="{33557AEF-3CEC-4F38-A7CF-2966A55646CE}" type="presOf" srcId="{A073DB14-75AD-4562-8E2B-D8B8E810D757}" destId="{928225C8-2C23-4C54-ABAF-DC621F1220B8}" srcOrd="0" destOrd="0" presId="urn:microsoft.com/office/officeart/2005/8/layout/process4"/>
    <dgm:cxn modelId="{F8F2B22A-7091-4863-8936-16E7B7ACD8D4}" type="presParOf" srcId="{FFBD5066-1AFE-4BF5-890C-E4D68CB2C82F}" destId="{815CDDCE-EED6-4F94-8371-CFE39C1E0FEF}" srcOrd="0" destOrd="0" presId="urn:microsoft.com/office/officeart/2005/8/layout/process4"/>
    <dgm:cxn modelId="{98EF1FA9-2B4E-4DA1-A66A-4401512E3BCE}" type="presParOf" srcId="{815CDDCE-EED6-4F94-8371-CFE39C1E0FEF}" destId="{4B9527E5-56F3-449A-8AAB-AE9257F3A993}" srcOrd="0" destOrd="0" presId="urn:microsoft.com/office/officeart/2005/8/layout/process4"/>
    <dgm:cxn modelId="{DD55A457-F670-4AEA-B30B-C22169AC3B39}" type="presParOf" srcId="{FFBD5066-1AFE-4BF5-890C-E4D68CB2C82F}" destId="{C6452E8E-7E1D-4777-BF38-06DDEFDFAB62}" srcOrd="1" destOrd="0" presId="urn:microsoft.com/office/officeart/2005/8/layout/process4"/>
    <dgm:cxn modelId="{C7A2DB49-2BB8-4CF6-A751-9D3F8AB36954}" type="presParOf" srcId="{FFBD5066-1AFE-4BF5-890C-E4D68CB2C82F}" destId="{AD51B3E0-C101-4A50-AF26-C266BFF7BA45}" srcOrd="2" destOrd="0" presId="urn:microsoft.com/office/officeart/2005/8/layout/process4"/>
    <dgm:cxn modelId="{AA778821-9A67-480B-9397-7BCE6E218305}" type="presParOf" srcId="{AD51B3E0-C101-4A50-AF26-C266BFF7BA45}" destId="{928225C8-2C23-4C54-ABAF-DC621F1220B8}" srcOrd="0" destOrd="0" presId="urn:microsoft.com/office/officeart/2005/8/layout/process4"/>
    <dgm:cxn modelId="{DBB3DCB9-29C2-4A22-A0B2-24AC1E82BC0D}" type="presParOf" srcId="{FFBD5066-1AFE-4BF5-890C-E4D68CB2C82F}" destId="{F04C0A5A-5A6E-4E47-B20A-44CD7CE3AE3C}" srcOrd="3" destOrd="0" presId="urn:microsoft.com/office/officeart/2005/8/layout/process4"/>
    <dgm:cxn modelId="{6C6A2385-F0AA-419F-B66B-DD1FCEF6FBED}" type="presParOf" srcId="{FFBD5066-1AFE-4BF5-890C-E4D68CB2C82F}" destId="{F371E87A-D3AE-4BEF-8B72-045A1C8FD918}" srcOrd="4" destOrd="0" presId="urn:microsoft.com/office/officeart/2005/8/layout/process4"/>
    <dgm:cxn modelId="{8AF657CA-59A0-4DF6-A9FA-1C32F3FCD4CC}" type="presParOf" srcId="{F371E87A-D3AE-4BEF-8B72-045A1C8FD918}" destId="{43FA00AB-8A6C-486E-B999-DF313A2AF0A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650CE6C-0D05-437D-BD06-EC07FFB5B596}" type="doc">
      <dgm:prSet loTypeId="urn:microsoft.com/office/officeart/2005/8/layout/target3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E1095D6-DB9D-4C3B-BEBF-9DC6612AFB0D}">
      <dgm:prSet/>
      <dgm:spPr/>
      <dgm:t>
        <a:bodyPr/>
        <a:lstStyle/>
        <a:p>
          <a:pPr rtl="0"/>
          <a:r>
            <a:rPr lang="en-US" b="0" i="0" dirty="0" smtClean="0"/>
            <a:t>Group 2  -Consumer Data Analysis </a:t>
          </a:r>
          <a:endParaRPr lang="en-US" dirty="0"/>
        </a:p>
      </dgm:t>
    </dgm:pt>
    <dgm:pt modelId="{51BF35CD-BE3B-4FE3-87D1-A1D174CE6440}" type="parTrans" cxnId="{9AF3CBFA-B101-46BB-A5A3-F7AE96F6C568}">
      <dgm:prSet/>
      <dgm:spPr/>
      <dgm:t>
        <a:bodyPr/>
        <a:lstStyle/>
        <a:p>
          <a:endParaRPr lang="en-US"/>
        </a:p>
      </dgm:t>
    </dgm:pt>
    <dgm:pt modelId="{32668B6F-CFF5-4830-804A-9BDEC2E60B9B}" type="sibTrans" cxnId="{9AF3CBFA-B101-46BB-A5A3-F7AE96F6C568}">
      <dgm:prSet/>
      <dgm:spPr/>
      <dgm:t>
        <a:bodyPr/>
        <a:lstStyle/>
        <a:p>
          <a:endParaRPr lang="en-US"/>
        </a:p>
      </dgm:t>
    </dgm:pt>
    <dgm:pt modelId="{38C33D98-7454-4648-8F64-8D6D73ECD423}">
      <dgm:prSet/>
      <dgm:spPr/>
      <dgm:t>
        <a:bodyPr/>
        <a:lstStyle/>
        <a:p>
          <a:pPr rtl="0"/>
          <a:r>
            <a:rPr lang="en-US" b="0" i="0" dirty="0" smtClean="0"/>
            <a:t>Group 3 - Exploration of transportation solutions in other rural communities</a:t>
          </a:r>
          <a:endParaRPr lang="en-US" dirty="0"/>
        </a:p>
      </dgm:t>
    </dgm:pt>
    <dgm:pt modelId="{EF1313EF-9BE0-40B6-AF9E-01C425DD5BF7}" type="parTrans" cxnId="{11000132-1681-4890-85FF-AE630AC50DCA}">
      <dgm:prSet/>
      <dgm:spPr/>
      <dgm:t>
        <a:bodyPr/>
        <a:lstStyle/>
        <a:p>
          <a:endParaRPr lang="en-US"/>
        </a:p>
      </dgm:t>
    </dgm:pt>
    <dgm:pt modelId="{4FFBB200-EF7A-40AE-A955-DA938FE2B23D}" type="sibTrans" cxnId="{11000132-1681-4890-85FF-AE630AC50DCA}">
      <dgm:prSet/>
      <dgm:spPr/>
      <dgm:t>
        <a:bodyPr/>
        <a:lstStyle/>
        <a:p>
          <a:endParaRPr lang="en-US"/>
        </a:p>
      </dgm:t>
    </dgm:pt>
    <dgm:pt modelId="{DFB74FEF-7783-4204-BF70-18DD5940B4DE}">
      <dgm:prSet/>
      <dgm:spPr/>
      <dgm:t>
        <a:bodyPr/>
        <a:lstStyle/>
        <a:p>
          <a:pPr rtl="0"/>
          <a:r>
            <a:rPr lang="en-US" b="0" i="0" dirty="0" smtClean="0"/>
            <a:t>Group 1 – Transportation Service Landscape Review</a:t>
          </a:r>
          <a:endParaRPr lang="en-US" dirty="0"/>
        </a:p>
      </dgm:t>
    </dgm:pt>
    <dgm:pt modelId="{57181EEE-D95A-47B0-BFF0-7E95563167B5}" type="sibTrans" cxnId="{7C087C08-F654-453B-B036-9D9898B3349E}">
      <dgm:prSet/>
      <dgm:spPr/>
      <dgm:t>
        <a:bodyPr/>
        <a:lstStyle/>
        <a:p>
          <a:endParaRPr lang="en-US"/>
        </a:p>
      </dgm:t>
    </dgm:pt>
    <dgm:pt modelId="{387D1772-E53A-40F1-ADDD-1E0A25042FBF}" type="parTrans" cxnId="{7C087C08-F654-453B-B036-9D9898B3349E}">
      <dgm:prSet/>
      <dgm:spPr/>
      <dgm:t>
        <a:bodyPr/>
        <a:lstStyle/>
        <a:p>
          <a:endParaRPr lang="en-US"/>
        </a:p>
      </dgm:t>
    </dgm:pt>
    <dgm:pt modelId="{9E7ED9C7-F006-43C9-8651-BF4DC040A32D}" type="pres">
      <dgm:prSet presAssocID="{A650CE6C-0D05-437D-BD06-EC07FFB5B596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5F04799-A222-4F6F-BBD2-127D8A0673E5}" type="pres">
      <dgm:prSet presAssocID="{DFB74FEF-7783-4204-BF70-18DD5940B4DE}" presName="circle1" presStyleLbl="node1" presStyleIdx="0" presStyleCnt="3"/>
      <dgm:spPr/>
    </dgm:pt>
    <dgm:pt modelId="{1CC10C71-75FF-40EB-910F-C300E7E3BF0F}" type="pres">
      <dgm:prSet presAssocID="{DFB74FEF-7783-4204-BF70-18DD5940B4DE}" presName="space" presStyleCnt="0"/>
      <dgm:spPr/>
    </dgm:pt>
    <dgm:pt modelId="{FD517DD9-1317-48C2-949F-527C6ADEEB44}" type="pres">
      <dgm:prSet presAssocID="{DFB74FEF-7783-4204-BF70-18DD5940B4DE}" presName="rect1" presStyleLbl="alignAcc1" presStyleIdx="0" presStyleCnt="3"/>
      <dgm:spPr/>
      <dgm:t>
        <a:bodyPr/>
        <a:lstStyle/>
        <a:p>
          <a:endParaRPr lang="en-US"/>
        </a:p>
      </dgm:t>
    </dgm:pt>
    <dgm:pt modelId="{7FDCFA0E-5849-4877-84B6-5FE3F801BCDC}" type="pres">
      <dgm:prSet presAssocID="{4E1095D6-DB9D-4C3B-BEBF-9DC6612AFB0D}" presName="vertSpace2" presStyleLbl="node1" presStyleIdx="0" presStyleCnt="3"/>
      <dgm:spPr/>
    </dgm:pt>
    <dgm:pt modelId="{F1BADF68-A46C-422A-A5DE-F6AAE6CC39BB}" type="pres">
      <dgm:prSet presAssocID="{4E1095D6-DB9D-4C3B-BEBF-9DC6612AFB0D}" presName="circle2" presStyleLbl="node1" presStyleIdx="1" presStyleCnt="3"/>
      <dgm:spPr/>
    </dgm:pt>
    <dgm:pt modelId="{4A59440A-6EDC-470B-B81F-7A9CFB5B172C}" type="pres">
      <dgm:prSet presAssocID="{4E1095D6-DB9D-4C3B-BEBF-9DC6612AFB0D}" presName="rect2" presStyleLbl="alignAcc1" presStyleIdx="1" presStyleCnt="3" custLinFactNeighborX="-463" custLinFactNeighborY="416"/>
      <dgm:spPr/>
      <dgm:t>
        <a:bodyPr/>
        <a:lstStyle/>
        <a:p>
          <a:endParaRPr lang="en-US"/>
        </a:p>
      </dgm:t>
    </dgm:pt>
    <dgm:pt modelId="{CD9561CB-8123-4B5B-9863-E37357963EAD}" type="pres">
      <dgm:prSet presAssocID="{38C33D98-7454-4648-8F64-8D6D73ECD423}" presName="vertSpace3" presStyleLbl="node1" presStyleIdx="1" presStyleCnt="3"/>
      <dgm:spPr/>
    </dgm:pt>
    <dgm:pt modelId="{285C079D-2159-4DBD-A3B9-439EBC68A740}" type="pres">
      <dgm:prSet presAssocID="{38C33D98-7454-4648-8F64-8D6D73ECD423}" presName="circle3" presStyleLbl="node1" presStyleIdx="2" presStyleCnt="3"/>
      <dgm:spPr/>
    </dgm:pt>
    <dgm:pt modelId="{1645D879-24EC-451E-BC31-02658F68C654}" type="pres">
      <dgm:prSet presAssocID="{38C33D98-7454-4648-8F64-8D6D73ECD423}" presName="rect3" presStyleLbl="alignAcc1" presStyleIdx="2" presStyleCnt="3"/>
      <dgm:spPr/>
      <dgm:t>
        <a:bodyPr/>
        <a:lstStyle/>
        <a:p>
          <a:endParaRPr lang="en-US"/>
        </a:p>
      </dgm:t>
    </dgm:pt>
    <dgm:pt modelId="{6C4306DF-A590-4ACF-AB05-5745418721FF}" type="pres">
      <dgm:prSet presAssocID="{DFB74FEF-7783-4204-BF70-18DD5940B4DE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E295E8-EE26-4E19-A657-39B8E86A51AC}" type="pres">
      <dgm:prSet presAssocID="{4E1095D6-DB9D-4C3B-BEBF-9DC6612AFB0D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877CF0-7FDE-46AB-863D-CD6C7E8CFCB8}" type="pres">
      <dgm:prSet presAssocID="{38C33D98-7454-4648-8F64-8D6D73ECD423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6CFD920-007A-4A05-AAE1-4972589AF33A}" type="presOf" srcId="{DFB74FEF-7783-4204-BF70-18DD5940B4DE}" destId="{FD517DD9-1317-48C2-949F-527C6ADEEB44}" srcOrd="0" destOrd="0" presId="urn:microsoft.com/office/officeart/2005/8/layout/target3"/>
    <dgm:cxn modelId="{7C087C08-F654-453B-B036-9D9898B3349E}" srcId="{A650CE6C-0D05-437D-BD06-EC07FFB5B596}" destId="{DFB74FEF-7783-4204-BF70-18DD5940B4DE}" srcOrd="0" destOrd="0" parTransId="{387D1772-E53A-40F1-ADDD-1E0A25042FBF}" sibTransId="{57181EEE-D95A-47B0-BFF0-7E95563167B5}"/>
    <dgm:cxn modelId="{8F59FE36-6A30-43F9-B15A-9BD77193CE87}" type="presOf" srcId="{A650CE6C-0D05-437D-BD06-EC07FFB5B596}" destId="{9E7ED9C7-F006-43C9-8651-BF4DC040A32D}" srcOrd="0" destOrd="0" presId="urn:microsoft.com/office/officeart/2005/8/layout/target3"/>
    <dgm:cxn modelId="{B57846FF-7783-43A0-A102-362210F2911E}" type="presOf" srcId="{DFB74FEF-7783-4204-BF70-18DD5940B4DE}" destId="{6C4306DF-A590-4ACF-AB05-5745418721FF}" srcOrd="1" destOrd="0" presId="urn:microsoft.com/office/officeart/2005/8/layout/target3"/>
    <dgm:cxn modelId="{9AF3CBFA-B101-46BB-A5A3-F7AE96F6C568}" srcId="{A650CE6C-0D05-437D-BD06-EC07FFB5B596}" destId="{4E1095D6-DB9D-4C3B-BEBF-9DC6612AFB0D}" srcOrd="1" destOrd="0" parTransId="{51BF35CD-BE3B-4FE3-87D1-A1D174CE6440}" sibTransId="{32668B6F-CFF5-4830-804A-9BDEC2E60B9B}"/>
    <dgm:cxn modelId="{50953A65-8FEA-4697-9563-BD09ECFB957C}" type="presOf" srcId="{4E1095D6-DB9D-4C3B-BEBF-9DC6612AFB0D}" destId="{4A59440A-6EDC-470B-B81F-7A9CFB5B172C}" srcOrd="0" destOrd="0" presId="urn:microsoft.com/office/officeart/2005/8/layout/target3"/>
    <dgm:cxn modelId="{F58477C2-8169-4188-B566-74BA0A4D01D8}" type="presOf" srcId="{38C33D98-7454-4648-8F64-8D6D73ECD423}" destId="{1645D879-24EC-451E-BC31-02658F68C654}" srcOrd="0" destOrd="0" presId="urn:microsoft.com/office/officeart/2005/8/layout/target3"/>
    <dgm:cxn modelId="{0C1FEB01-B95F-49E1-928C-1571E810AEB4}" type="presOf" srcId="{4E1095D6-DB9D-4C3B-BEBF-9DC6612AFB0D}" destId="{BCE295E8-EE26-4E19-A657-39B8E86A51AC}" srcOrd="1" destOrd="0" presId="urn:microsoft.com/office/officeart/2005/8/layout/target3"/>
    <dgm:cxn modelId="{EAACE808-7DE2-4AAD-8BB2-5C867F38A5BA}" type="presOf" srcId="{38C33D98-7454-4648-8F64-8D6D73ECD423}" destId="{9E877CF0-7FDE-46AB-863D-CD6C7E8CFCB8}" srcOrd="1" destOrd="0" presId="urn:microsoft.com/office/officeart/2005/8/layout/target3"/>
    <dgm:cxn modelId="{11000132-1681-4890-85FF-AE630AC50DCA}" srcId="{A650CE6C-0D05-437D-BD06-EC07FFB5B596}" destId="{38C33D98-7454-4648-8F64-8D6D73ECD423}" srcOrd="2" destOrd="0" parTransId="{EF1313EF-9BE0-40B6-AF9E-01C425DD5BF7}" sibTransId="{4FFBB200-EF7A-40AE-A955-DA938FE2B23D}"/>
    <dgm:cxn modelId="{A0319F10-3375-477D-8B54-353C32023C09}" type="presParOf" srcId="{9E7ED9C7-F006-43C9-8651-BF4DC040A32D}" destId="{85F04799-A222-4F6F-BBD2-127D8A0673E5}" srcOrd="0" destOrd="0" presId="urn:microsoft.com/office/officeart/2005/8/layout/target3"/>
    <dgm:cxn modelId="{E325D5FF-C6E7-4B73-A7A2-78B7974D229D}" type="presParOf" srcId="{9E7ED9C7-F006-43C9-8651-BF4DC040A32D}" destId="{1CC10C71-75FF-40EB-910F-C300E7E3BF0F}" srcOrd="1" destOrd="0" presId="urn:microsoft.com/office/officeart/2005/8/layout/target3"/>
    <dgm:cxn modelId="{9F68D6F2-65DB-4FA8-B18E-AAE1E479214F}" type="presParOf" srcId="{9E7ED9C7-F006-43C9-8651-BF4DC040A32D}" destId="{FD517DD9-1317-48C2-949F-527C6ADEEB44}" srcOrd="2" destOrd="0" presId="urn:microsoft.com/office/officeart/2005/8/layout/target3"/>
    <dgm:cxn modelId="{91069F6E-2943-42B5-B653-F32E15005681}" type="presParOf" srcId="{9E7ED9C7-F006-43C9-8651-BF4DC040A32D}" destId="{7FDCFA0E-5849-4877-84B6-5FE3F801BCDC}" srcOrd="3" destOrd="0" presId="urn:microsoft.com/office/officeart/2005/8/layout/target3"/>
    <dgm:cxn modelId="{E6A94FEA-450C-42DB-B43E-445BE4F60243}" type="presParOf" srcId="{9E7ED9C7-F006-43C9-8651-BF4DC040A32D}" destId="{F1BADF68-A46C-422A-A5DE-F6AAE6CC39BB}" srcOrd="4" destOrd="0" presId="urn:microsoft.com/office/officeart/2005/8/layout/target3"/>
    <dgm:cxn modelId="{A6F780B9-A8C5-41D1-9CBB-ACBE37002FEB}" type="presParOf" srcId="{9E7ED9C7-F006-43C9-8651-BF4DC040A32D}" destId="{4A59440A-6EDC-470B-B81F-7A9CFB5B172C}" srcOrd="5" destOrd="0" presId="urn:microsoft.com/office/officeart/2005/8/layout/target3"/>
    <dgm:cxn modelId="{A4EE32DD-1CB9-4594-AB62-691B6FAED820}" type="presParOf" srcId="{9E7ED9C7-F006-43C9-8651-BF4DC040A32D}" destId="{CD9561CB-8123-4B5B-9863-E37357963EAD}" srcOrd="6" destOrd="0" presId="urn:microsoft.com/office/officeart/2005/8/layout/target3"/>
    <dgm:cxn modelId="{9E978A58-44B3-41E8-B781-72ED43B1D986}" type="presParOf" srcId="{9E7ED9C7-F006-43C9-8651-BF4DC040A32D}" destId="{285C079D-2159-4DBD-A3B9-439EBC68A740}" srcOrd="7" destOrd="0" presId="urn:microsoft.com/office/officeart/2005/8/layout/target3"/>
    <dgm:cxn modelId="{B8FC26E3-03F0-4680-B166-A7F11BA055E1}" type="presParOf" srcId="{9E7ED9C7-F006-43C9-8651-BF4DC040A32D}" destId="{1645D879-24EC-451E-BC31-02658F68C654}" srcOrd="8" destOrd="0" presId="urn:microsoft.com/office/officeart/2005/8/layout/target3"/>
    <dgm:cxn modelId="{83B2088A-E791-4621-94F0-348EDCB7BF07}" type="presParOf" srcId="{9E7ED9C7-F006-43C9-8651-BF4DC040A32D}" destId="{6C4306DF-A590-4ACF-AB05-5745418721FF}" srcOrd="9" destOrd="0" presId="urn:microsoft.com/office/officeart/2005/8/layout/target3"/>
    <dgm:cxn modelId="{2B2178A0-4B0A-4B1E-8AF5-C2B6A21E6971}" type="presParOf" srcId="{9E7ED9C7-F006-43C9-8651-BF4DC040A32D}" destId="{BCE295E8-EE26-4E19-A657-39B8E86A51AC}" srcOrd="10" destOrd="0" presId="urn:microsoft.com/office/officeart/2005/8/layout/target3"/>
    <dgm:cxn modelId="{A6418C24-1F94-40C7-B269-96EE2A39E513}" type="presParOf" srcId="{9E7ED9C7-F006-43C9-8651-BF4DC040A32D}" destId="{9E877CF0-7FDE-46AB-863D-CD6C7E8CFCB8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8750A01-99E4-4650-B53C-A3B6BC48945F}" type="doc">
      <dgm:prSet loTypeId="urn:microsoft.com/office/officeart/2005/8/layout/pyramid2" loCatId="pyramid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274523F6-E882-4E85-9C89-52F564625D10}">
      <dgm:prSet/>
      <dgm:spPr/>
      <dgm:t>
        <a:bodyPr/>
        <a:lstStyle/>
        <a:p>
          <a:pPr rtl="0"/>
          <a:r>
            <a:rPr lang="en-US" b="0" i="0" dirty="0" smtClean="0"/>
            <a:t>Establish Hierarchy of needs &amp; Priority Focus </a:t>
          </a:r>
          <a:endParaRPr lang="en-US" dirty="0"/>
        </a:p>
      </dgm:t>
    </dgm:pt>
    <dgm:pt modelId="{8261BFC7-396A-4413-89AF-949574C8AA46}" type="parTrans" cxnId="{F5ABE2C9-02B4-42A2-AE73-AEE500D9A512}">
      <dgm:prSet/>
      <dgm:spPr/>
      <dgm:t>
        <a:bodyPr/>
        <a:lstStyle/>
        <a:p>
          <a:endParaRPr lang="en-US"/>
        </a:p>
      </dgm:t>
    </dgm:pt>
    <dgm:pt modelId="{B68899E6-6837-4B34-8755-C439623AF875}" type="sibTrans" cxnId="{F5ABE2C9-02B4-42A2-AE73-AEE500D9A512}">
      <dgm:prSet/>
      <dgm:spPr/>
      <dgm:t>
        <a:bodyPr/>
        <a:lstStyle/>
        <a:p>
          <a:endParaRPr lang="en-US"/>
        </a:p>
      </dgm:t>
    </dgm:pt>
    <dgm:pt modelId="{1C86520A-84F6-4167-B154-83DF2AF0262F}" type="pres">
      <dgm:prSet presAssocID="{48750A01-99E4-4650-B53C-A3B6BC48945F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FF42DD04-99A4-4589-86A0-D46C94006C82}" type="pres">
      <dgm:prSet presAssocID="{48750A01-99E4-4650-B53C-A3B6BC48945F}" presName="pyramid" presStyleLbl="node1" presStyleIdx="0" presStyleCnt="1"/>
      <dgm:spPr/>
    </dgm:pt>
    <dgm:pt modelId="{5044F0B9-67CD-472F-9B74-1A7BE8C0971D}" type="pres">
      <dgm:prSet presAssocID="{48750A01-99E4-4650-B53C-A3B6BC48945F}" presName="theList" presStyleCnt="0"/>
      <dgm:spPr/>
    </dgm:pt>
    <dgm:pt modelId="{CCD39865-5984-499F-AA11-19226FD64D27}" type="pres">
      <dgm:prSet presAssocID="{274523F6-E882-4E85-9C89-52F564625D10}" presName="aNode" presStyleLbl="f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2566B8-7138-412C-AFD2-F099B25A5D87}" type="pres">
      <dgm:prSet presAssocID="{274523F6-E882-4E85-9C89-52F564625D10}" presName="aSpace" presStyleCnt="0"/>
      <dgm:spPr/>
    </dgm:pt>
  </dgm:ptLst>
  <dgm:cxnLst>
    <dgm:cxn modelId="{5C05B819-EA62-49EC-A489-48C4F617BDD2}" type="presOf" srcId="{274523F6-E882-4E85-9C89-52F564625D10}" destId="{CCD39865-5984-499F-AA11-19226FD64D27}" srcOrd="0" destOrd="0" presId="urn:microsoft.com/office/officeart/2005/8/layout/pyramid2"/>
    <dgm:cxn modelId="{F5ABE2C9-02B4-42A2-AE73-AEE500D9A512}" srcId="{48750A01-99E4-4650-B53C-A3B6BC48945F}" destId="{274523F6-E882-4E85-9C89-52F564625D10}" srcOrd="0" destOrd="0" parTransId="{8261BFC7-396A-4413-89AF-949574C8AA46}" sibTransId="{B68899E6-6837-4B34-8755-C439623AF875}"/>
    <dgm:cxn modelId="{CD0E90F0-C6A2-434F-BD1A-C00FB3A0347E}" type="presOf" srcId="{48750A01-99E4-4650-B53C-A3B6BC48945F}" destId="{1C86520A-84F6-4167-B154-83DF2AF0262F}" srcOrd="0" destOrd="0" presId="urn:microsoft.com/office/officeart/2005/8/layout/pyramid2"/>
    <dgm:cxn modelId="{9F4B3E28-88D1-4D94-9885-3F156079C8CE}" type="presParOf" srcId="{1C86520A-84F6-4167-B154-83DF2AF0262F}" destId="{FF42DD04-99A4-4589-86A0-D46C94006C82}" srcOrd="0" destOrd="0" presId="urn:microsoft.com/office/officeart/2005/8/layout/pyramid2"/>
    <dgm:cxn modelId="{3B8E3CCA-4B7F-4D9F-AC65-9629BA6A85C2}" type="presParOf" srcId="{1C86520A-84F6-4167-B154-83DF2AF0262F}" destId="{5044F0B9-67CD-472F-9B74-1A7BE8C0971D}" srcOrd="1" destOrd="0" presId="urn:microsoft.com/office/officeart/2005/8/layout/pyramid2"/>
    <dgm:cxn modelId="{A449DD1E-12AA-4C55-929A-764AD406A406}" type="presParOf" srcId="{5044F0B9-67CD-472F-9B74-1A7BE8C0971D}" destId="{CCD39865-5984-499F-AA11-19226FD64D27}" srcOrd="0" destOrd="0" presId="urn:microsoft.com/office/officeart/2005/8/layout/pyramid2"/>
    <dgm:cxn modelId="{633C6E44-199C-472D-BF0E-3C085AA77F53}" type="presParOf" srcId="{5044F0B9-67CD-472F-9B74-1A7BE8C0971D}" destId="{772566B8-7138-412C-AFD2-F099B25A5D87}" srcOrd="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8750A01-99E4-4650-B53C-A3B6BC48945F}" type="doc">
      <dgm:prSet loTypeId="urn:microsoft.com/office/officeart/2005/8/layout/pyramid2" loCatId="pyramid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274523F6-E882-4E85-9C89-52F564625D10}">
      <dgm:prSet/>
      <dgm:spPr/>
      <dgm:t>
        <a:bodyPr/>
        <a:lstStyle/>
        <a:p>
          <a:pPr rtl="0"/>
          <a:r>
            <a:rPr lang="en-US" b="0" i="0" dirty="0" smtClean="0"/>
            <a:t>Establish Hierarchy of needs &amp; Priority Focus </a:t>
          </a:r>
          <a:endParaRPr lang="en-US" dirty="0"/>
        </a:p>
      </dgm:t>
    </dgm:pt>
    <dgm:pt modelId="{8261BFC7-396A-4413-89AF-949574C8AA46}" type="parTrans" cxnId="{F5ABE2C9-02B4-42A2-AE73-AEE500D9A512}">
      <dgm:prSet/>
      <dgm:spPr/>
      <dgm:t>
        <a:bodyPr/>
        <a:lstStyle/>
        <a:p>
          <a:endParaRPr lang="en-US"/>
        </a:p>
      </dgm:t>
    </dgm:pt>
    <dgm:pt modelId="{B68899E6-6837-4B34-8755-C439623AF875}" type="sibTrans" cxnId="{F5ABE2C9-02B4-42A2-AE73-AEE500D9A512}">
      <dgm:prSet/>
      <dgm:spPr/>
      <dgm:t>
        <a:bodyPr/>
        <a:lstStyle/>
        <a:p>
          <a:endParaRPr lang="en-US"/>
        </a:p>
      </dgm:t>
    </dgm:pt>
    <dgm:pt modelId="{1C86520A-84F6-4167-B154-83DF2AF0262F}" type="pres">
      <dgm:prSet presAssocID="{48750A01-99E4-4650-B53C-A3B6BC48945F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FF42DD04-99A4-4589-86A0-D46C94006C82}" type="pres">
      <dgm:prSet presAssocID="{48750A01-99E4-4650-B53C-A3B6BC48945F}" presName="pyramid" presStyleLbl="node1" presStyleIdx="0" presStyleCnt="1" custLinFactNeighborX="-74181" custLinFactNeighborY="33142"/>
      <dgm:spPr/>
    </dgm:pt>
    <dgm:pt modelId="{5044F0B9-67CD-472F-9B74-1A7BE8C0971D}" type="pres">
      <dgm:prSet presAssocID="{48750A01-99E4-4650-B53C-A3B6BC48945F}" presName="theList" presStyleCnt="0"/>
      <dgm:spPr/>
    </dgm:pt>
    <dgm:pt modelId="{CCD39865-5984-499F-AA11-19226FD64D27}" type="pres">
      <dgm:prSet presAssocID="{274523F6-E882-4E85-9C89-52F564625D10}" presName="aNode" presStyleLbl="f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2566B8-7138-412C-AFD2-F099B25A5D87}" type="pres">
      <dgm:prSet presAssocID="{274523F6-E882-4E85-9C89-52F564625D10}" presName="aSpace" presStyleCnt="0"/>
      <dgm:spPr/>
    </dgm:pt>
  </dgm:ptLst>
  <dgm:cxnLst>
    <dgm:cxn modelId="{3AA0F2BF-B240-44EC-8C64-FCBA723FF901}" type="presOf" srcId="{274523F6-E882-4E85-9C89-52F564625D10}" destId="{CCD39865-5984-499F-AA11-19226FD64D27}" srcOrd="0" destOrd="0" presId="urn:microsoft.com/office/officeart/2005/8/layout/pyramid2"/>
    <dgm:cxn modelId="{F5ABE2C9-02B4-42A2-AE73-AEE500D9A512}" srcId="{48750A01-99E4-4650-B53C-A3B6BC48945F}" destId="{274523F6-E882-4E85-9C89-52F564625D10}" srcOrd="0" destOrd="0" parTransId="{8261BFC7-396A-4413-89AF-949574C8AA46}" sibTransId="{B68899E6-6837-4B34-8755-C439623AF875}"/>
    <dgm:cxn modelId="{13E29D61-1633-4CC8-B789-AE84F85E6703}" type="presOf" srcId="{48750A01-99E4-4650-B53C-A3B6BC48945F}" destId="{1C86520A-84F6-4167-B154-83DF2AF0262F}" srcOrd="0" destOrd="0" presId="urn:microsoft.com/office/officeart/2005/8/layout/pyramid2"/>
    <dgm:cxn modelId="{C451CB02-BDC6-4989-9541-1FFCE73ADDFA}" type="presParOf" srcId="{1C86520A-84F6-4167-B154-83DF2AF0262F}" destId="{FF42DD04-99A4-4589-86A0-D46C94006C82}" srcOrd="0" destOrd="0" presId="urn:microsoft.com/office/officeart/2005/8/layout/pyramid2"/>
    <dgm:cxn modelId="{EFDBF920-22E4-4B72-988E-37A7E02041F6}" type="presParOf" srcId="{1C86520A-84F6-4167-B154-83DF2AF0262F}" destId="{5044F0B9-67CD-472F-9B74-1A7BE8C0971D}" srcOrd="1" destOrd="0" presId="urn:microsoft.com/office/officeart/2005/8/layout/pyramid2"/>
    <dgm:cxn modelId="{F4233378-0886-4A81-AB0D-AD32C351B6B5}" type="presParOf" srcId="{5044F0B9-67CD-472F-9B74-1A7BE8C0971D}" destId="{CCD39865-5984-499F-AA11-19226FD64D27}" srcOrd="0" destOrd="0" presId="urn:microsoft.com/office/officeart/2005/8/layout/pyramid2"/>
    <dgm:cxn modelId="{5219493A-57F3-4FB1-94BA-325C4DC37BF3}" type="presParOf" srcId="{5044F0B9-67CD-472F-9B74-1A7BE8C0971D}" destId="{772566B8-7138-412C-AFD2-F099B25A5D87}" srcOrd="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569743A-C670-4AF7-A7DA-4AFA54CFCD2E}" type="doc">
      <dgm:prSet loTypeId="urn:microsoft.com/office/officeart/2005/8/layout/hList1" loCatId="list" qsTypeId="urn:microsoft.com/office/officeart/2005/8/quickstyle/simple1" qsCatId="simple" csTypeId="urn:microsoft.com/office/officeart/2005/8/colors/accent2_4" csCatId="accent2"/>
      <dgm:spPr/>
      <dgm:t>
        <a:bodyPr/>
        <a:lstStyle/>
        <a:p>
          <a:endParaRPr lang="en-US"/>
        </a:p>
      </dgm:t>
    </dgm:pt>
    <dgm:pt modelId="{C47FCA6A-F55A-4EB9-A76B-84EB4A4A03CE}">
      <dgm:prSet/>
      <dgm:spPr/>
      <dgm:t>
        <a:bodyPr/>
        <a:lstStyle/>
        <a:p>
          <a:pPr rtl="0"/>
          <a:r>
            <a:rPr lang="en-US" b="0" i="0" smtClean="0"/>
            <a:t>Solution #1 </a:t>
          </a:r>
          <a:endParaRPr lang="en-US"/>
        </a:p>
      </dgm:t>
    </dgm:pt>
    <dgm:pt modelId="{EFB35449-ED7F-416F-AC31-8504CC248601}" type="parTrans" cxnId="{072AFAFA-2589-41D6-BCF3-D924BFFCA781}">
      <dgm:prSet/>
      <dgm:spPr/>
      <dgm:t>
        <a:bodyPr/>
        <a:lstStyle/>
        <a:p>
          <a:endParaRPr lang="en-US"/>
        </a:p>
      </dgm:t>
    </dgm:pt>
    <dgm:pt modelId="{95496EA5-219D-42EE-B516-B2AB3D6FDD38}" type="sibTrans" cxnId="{072AFAFA-2589-41D6-BCF3-D924BFFCA781}">
      <dgm:prSet/>
      <dgm:spPr/>
      <dgm:t>
        <a:bodyPr/>
        <a:lstStyle/>
        <a:p>
          <a:endParaRPr lang="en-US"/>
        </a:p>
      </dgm:t>
    </dgm:pt>
    <dgm:pt modelId="{923E29C1-A565-4DA2-B44D-8268DA012F04}">
      <dgm:prSet/>
      <dgm:spPr/>
      <dgm:t>
        <a:bodyPr/>
        <a:lstStyle/>
        <a:p>
          <a:pPr rtl="0"/>
          <a:r>
            <a:rPr lang="en-US" b="0" i="0" dirty="0" smtClean="0"/>
            <a:t>Solution #2</a:t>
          </a:r>
          <a:endParaRPr lang="en-US" dirty="0"/>
        </a:p>
      </dgm:t>
    </dgm:pt>
    <dgm:pt modelId="{FC3D1D91-70ED-4D19-9036-A8112ED3B3A0}" type="parTrans" cxnId="{CB313AAA-8AB1-46C3-8636-E9A1B1220BE4}">
      <dgm:prSet/>
      <dgm:spPr/>
      <dgm:t>
        <a:bodyPr/>
        <a:lstStyle/>
        <a:p>
          <a:endParaRPr lang="en-US"/>
        </a:p>
      </dgm:t>
    </dgm:pt>
    <dgm:pt modelId="{C5B48A41-81EB-4B9D-B6DB-A8F831550E5D}" type="sibTrans" cxnId="{CB313AAA-8AB1-46C3-8636-E9A1B1220BE4}">
      <dgm:prSet/>
      <dgm:spPr/>
      <dgm:t>
        <a:bodyPr/>
        <a:lstStyle/>
        <a:p>
          <a:endParaRPr lang="en-US"/>
        </a:p>
      </dgm:t>
    </dgm:pt>
    <dgm:pt modelId="{F20054F6-B329-471E-A06C-3C79D80E0CFC}">
      <dgm:prSet/>
      <dgm:spPr/>
      <dgm:t>
        <a:bodyPr/>
        <a:lstStyle/>
        <a:p>
          <a:pPr rtl="0"/>
          <a:r>
            <a:rPr lang="en-US" b="0" i="0" smtClean="0"/>
            <a:t>Solution #3</a:t>
          </a:r>
          <a:endParaRPr lang="en-US"/>
        </a:p>
      </dgm:t>
    </dgm:pt>
    <dgm:pt modelId="{74FAA48B-1660-4772-8B24-5E23078A9D9E}" type="parTrans" cxnId="{BA8866EA-17D7-4A04-9616-BB0CE8663617}">
      <dgm:prSet/>
      <dgm:spPr/>
      <dgm:t>
        <a:bodyPr/>
        <a:lstStyle/>
        <a:p>
          <a:endParaRPr lang="en-US"/>
        </a:p>
      </dgm:t>
    </dgm:pt>
    <dgm:pt modelId="{FB8917F5-0B1E-44D6-A761-6DB6014A227D}" type="sibTrans" cxnId="{BA8866EA-17D7-4A04-9616-BB0CE8663617}">
      <dgm:prSet/>
      <dgm:spPr/>
      <dgm:t>
        <a:bodyPr/>
        <a:lstStyle/>
        <a:p>
          <a:endParaRPr lang="en-US"/>
        </a:p>
      </dgm:t>
    </dgm:pt>
    <dgm:pt modelId="{1682EEB2-79F2-4AA8-9315-BBCE37441BDB}" type="pres">
      <dgm:prSet presAssocID="{D569743A-C670-4AF7-A7DA-4AFA54CFCD2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79D1BCF-6095-46A7-B1E5-86FD798BF8BF}" type="pres">
      <dgm:prSet presAssocID="{C47FCA6A-F55A-4EB9-A76B-84EB4A4A03CE}" presName="composite" presStyleCnt="0"/>
      <dgm:spPr/>
    </dgm:pt>
    <dgm:pt modelId="{A2265A48-EF76-4DCE-8DB5-BE9DC91735D9}" type="pres">
      <dgm:prSet presAssocID="{C47FCA6A-F55A-4EB9-A76B-84EB4A4A03CE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F57D4D-BC3B-446A-AB61-41D1A2BFFFCD}" type="pres">
      <dgm:prSet presAssocID="{C47FCA6A-F55A-4EB9-A76B-84EB4A4A03CE}" presName="desTx" presStyleLbl="alignAccFollowNode1" presStyleIdx="0" presStyleCnt="3">
        <dgm:presLayoutVars>
          <dgm:bulletEnabled val="1"/>
        </dgm:presLayoutVars>
      </dgm:prSet>
      <dgm:spPr/>
    </dgm:pt>
    <dgm:pt modelId="{A008CF5E-F6F7-4000-AB5F-290E70E4A6E4}" type="pres">
      <dgm:prSet presAssocID="{95496EA5-219D-42EE-B516-B2AB3D6FDD38}" presName="space" presStyleCnt="0"/>
      <dgm:spPr/>
    </dgm:pt>
    <dgm:pt modelId="{A1ACAE7F-5879-443C-9341-2F2B496DBBE3}" type="pres">
      <dgm:prSet presAssocID="{923E29C1-A565-4DA2-B44D-8268DA012F04}" presName="composite" presStyleCnt="0"/>
      <dgm:spPr/>
    </dgm:pt>
    <dgm:pt modelId="{04DA8E2B-31C6-43A6-BF54-48DDD40D9749}" type="pres">
      <dgm:prSet presAssocID="{923E29C1-A565-4DA2-B44D-8268DA012F04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DC3862-437F-49E7-B3B1-3A3602ED4A93}" type="pres">
      <dgm:prSet presAssocID="{923E29C1-A565-4DA2-B44D-8268DA012F04}" presName="desTx" presStyleLbl="alignAccFollowNode1" presStyleIdx="1" presStyleCnt="3">
        <dgm:presLayoutVars>
          <dgm:bulletEnabled val="1"/>
        </dgm:presLayoutVars>
      </dgm:prSet>
      <dgm:spPr/>
    </dgm:pt>
    <dgm:pt modelId="{6959735F-C47E-4EC9-84FE-F9AF84EC278F}" type="pres">
      <dgm:prSet presAssocID="{C5B48A41-81EB-4B9D-B6DB-A8F831550E5D}" presName="space" presStyleCnt="0"/>
      <dgm:spPr/>
    </dgm:pt>
    <dgm:pt modelId="{8FFB4115-9667-4F80-BB03-DEA070446743}" type="pres">
      <dgm:prSet presAssocID="{F20054F6-B329-471E-A06C-3C79D80E0CFC}" presName="composite" presStyleCnt="0"/>
      <dgm:spPr/>
    </dgm:pt>
    <dgm:pt modelId="{484B19D1-DB28-4C9E-853D-2422F291DAD9}" type="pres">
      <dgm:prSet presAssocID="{F20054F6-B329-471E-A06C-3C79D80E0CFC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3E15C6-3547-4E9B-9107-03F2BF55934D}" type="pres">
      <dgm:prSet presAssocID="{F20054F6-B329-471E-A06C-3C79D80E0CFC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86244B2E-3462-4BB3-9707-9835F39C8938}" type="presOf" srcId="{D569743A-C670-4AF7-A7DA-4AFA54CFCD2E}" destId="{1682EEB2-79F2-4AA8-9315-BBCE37441BDB}" srcOrd="0" destOrd="0" presId="urn:microsoft.com/office/officeart/2005/8/layout/hList1"/>
    <dgm:cxn modelId="{CB313AAA-8AB1-46C3-8636-E9A1B1220BE4}" srcId="{D569743A-C670-4AF7-A7DA-4AFA54CFCD2E}" destId="{923E29C1-A565-4DA2-B44D-8268DA012F04}" srcOrd="1" destOrd="0" parTransId="{FC3D1D91-70ED-4D19-9036-A8112ED3B3A0}" sibTransId="{C5B48A41-81EB-4B9D-B6DB-A8F831550E5D}"/>
    <dgm:cxn modelId="{4F02F207-1008-4553-9BD9-B80D9CCFACDE}" type="presOf" srcId="{F20054F6-B329-471E-A06C-3C79D80E0CFC}" destId="{484B19D1-DB28-4C9E-853D-2422F291DAD9}" srcOrd="0" destOrd="0" presId="urn:microsoft.com/office/officeart/2005/8/layout/hList1"/>
    <dgm:cxn modelId="{BB5757E9-3DFA-4729-8D3B-F0BFC8F6D6C3}" type="presOf" srcId="{923E29C1-A565-4DA2-B44D-8268DA012F04}" destId="{04DA8E2B-31C6-43A6-BF54-48DDD40D9749}" srcOrd="0" destOrd="0" presId="urn:microsoft.com/office/officeart/2005/8/layout/hList1"/>
    <dgm:cxn modelId="{BA8866EA-17D7-4A04-9616-BB0CE8663617}" srcId="{D569743A-C670-4AF7-A7DA-4AFA54CFCD2E}" destId="{F20054F6-B329-471E-A06C-3C79D80E0CFC}" srcOrd="2" destOrd="0" parTransId="{74FAA48B-1660-4772-8B24-5E23078A9D9E}" sibTransId="{FB8917F5-0B1E-44D6-A761-6DB6014A227D}"/>
    <dgm:cxn modelId="{072AFAFA-2589-41D6-BCF3-D924BFFCA781}" srcId="{D569743A-C670-4AF7-A7DA-4AFA54CFCD2E}" destId="{C47FCA6A-F55A-4EB9-A76B-84EB4A4A03CE}" srcOrd="0" destOrd="0" parTransId="{EFB35449-ED7F-416F-AC31-8504CC248601}" sibTransId="{95496EA5-219D-42EE-B516-B2AB3D6FDD38}"/>
    <dgm:cxn modelId="{C62B549E-8B1E-40A1-8CF5-B2D47C149501}" type="presOf" srcId="{C47FCA6A-F55A-4EB9-A76B-84EB4A4A03CE}" destId="{A2265A48-EF76-4DCE-8DB5-BE9DC91735D9}" srcOrd="0" destOrd="0" presId="urn:microsoft.com/office/officeart/2005/8/layout/hList1"/>
    <dgm:cxn modelId="{A8B0D9F5-1B49-43D6-ADB5-F3A63DA78DA4}" type="presParOf" srcId="{1682EEB2-79F2-4AA8-9315-BBCE37441BDB}" destId="{879D1BCF-6095-46A7-B1E5-86FD798BF8BF}" srcOrd="0" destOrd="0" presId="urn:microsoft.com/office/officeart/2005/8/layout/hList1"/>
    <dgm:cxn modelId="{B8A9E297-E511-4119-BBD5-48E33C23E557}" type="presParOf" srcId="{879D1BCF-6095-46A7-B1E5-86FD798BF8BF}" destId="{A2265A48-EF76-4DCE-8DB5-BE9DC91735D9}" srcOrd="0" destOrd="0" presId="urn:microsoft.com/office/officeart/2005/8/layout/hList1"/>
    <dgm:cxn modelId="{ABA85285-866C-4EB5-AAC8-EE7FF11BC1FD}" type="presParOf" srcId="{879D1BCF-6095-46A7-B1E5-86FD798BF8BF}" destId="{E9F57D4D-BC3B-446A-AB61-41D1A2BFFFCD}" srcOrd="1" destOrd="0" presId="urn:microsoft.com/office/officeart/2005/8/layout/hList1"/>
    <dgm:cxn modelId="{AA8A213C-8CC2-461F-A276-275251169FD4}" type="presParOf" srcId="{1682EEB2-79F2-4AA8-9315-BBCE37441BDB}" destId="{A008CF5E-F6F7-4000-AB5F-290E70E4A6E4}" srcOrd="1" destOrd="0" presId="urn:microsoft.com/office/officeart/2005/8/layout/hList1"/>
    <dgm:cxn modelId="{B53AAA2E-B309-4D1B-B0A8-FDE87E1271F9}" type="presParOf" srcId="{1682EEB2-79F2-4AA8-9315-BBCE37441BDB}" destId="{A1ACAE7F-5879-443C-9341-2F2B496DBBE3}" srcOrd="2" destOrd="0" presId="urn:microsoft.com/office/officeart/2005/8/layout/hList1"/>
    <dgm:cxn modelId="{4ACEB0B8-58A0-40F3-AEF3-CBFCC552172E}" type="presParOf" srcId="{A1ACAE7F-5879-443C-9341-2F2B496DBBE3}" destId="{04DA8E2B-31C6-43A6-BF54-48DDD40D9749}" srcOrd="0" destOrd="0" presId="urn:microsoft.com/office/officeart/2005/8/layout/hList1"/>
    <dgm:cxn modelId="{FCF6D0A0-F940-41E4-92E9-E9DCE264273E}" type="presParOf" srcId="{A1ACAE7F-5879-443C-9341-2F2B496DBBE3}" destId="{53DC3862-437F-49E7-B3B1-3A3602ED4A93}" srcOrd="1" destOrd="0" presId="urn:microsoft.com/office/officeart/2005/8/layout/hList1"/>
    <dgm:cxn modelId="{55BEE2FA-551C-4831-8336-ADE5F15CE89C}" type="presParOf" srcId="{1682EEB2-79F2-4AA8-9315-BBCE37441BDB}" destId="{6959735F-C47E-4EC9-84FE-F9AF84EC278F}" srcOrd="3" destOrd="0" presId="urn:microsoft.com/office/officeart/2005/8/layout/hList1"/>
    <dgm:cxn modelId="{A5F7C0D2-9970-40FC-B43C-45539BB06D68}" type="presParOf" srcId="{1682EEB2-79F2-4AA8-9315-BBCE37441BDB}" destId="{8FFB4115-9667-4F80-BB03-DEA070446743}" srcOrd="4" destOrd="0" presId="urn:microsoft.com/office/officeart/2005/8/layout/hList1"/>
    <dgm:cxn modelId="{3F2149E7-2262-485C-931E-F5C778CCD4EE}" type="presParOf" srcId="{8FFB4115-9667-4F80-BB03-DEA070446743}" destId="{484B19D1-DB28-4C9E-853D-2422F291DAD9}" srcOrd="0" destOrd="0" presId="urn:microsoft.com/office/officeart/2005/8/layout/hList1"/>
    <dgm:cxn modelId="{87B0B0FE-79D1-4BA6-9B8A-22E3BF89B6CE}" type="presParOf" srcId="{8FFB4115-9667-4F80-BB03-DEA070446743}" destId="{223E15C6-3547-4E9B-9107-03F2BF55934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BAE04C-46FA-4402-9012-84A6F591A5E6}">
      <dsp:nvSpPr>
        <dsp:cNvPr id="0" name=""/>
        <dsp:cNvSpPr/>
      </dsp:nvSpPr>
      <dsp:spPr>
        <a:xfrm>
          <a:off x="1159549" y="1036"/>
          <a:ext cx="1304493" cy="260099"/>
        </a:xfrm>
        <a:prstGeom prst="round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3335" rIns="26670" bIns="13335" numCol="1" spcCol="1270" anchor="ctr" anchorCtr="0">
          <a:noAutofit/>
        </a:bodyPr>
        <a:lstStyle/>
        <a:p>
          <a:pPr lvl="0" algn="ct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b="0" i="0" kern="1200" smtClean="0"/>
            <a:t>Center for Living</a:t>
          </a:r>
          <a:endParaRPr lang="en-US" sz="700" kern="1200"/>
        </a:p>
      </dsp:txBody>
      <dsp:txXfrm>
        <a:off x="1172246" y="13733"/>
        <a:ext cx="1279099" cy="234705"/>
      </dsp:txXfrm>
    </dsp:sp>
    <dsp:sp modelId="{9FF07CFE-8FF7-485A-9D91-364ACC64A305}">
      <dsp:nvSpPr>
        <dsp:cNvPr id="0" name=""/>
        <dsp:cNvSpPr/>
      </dsp:nvSpPr>
      <dsp:spPr>
        <a:xfrm>
          <a:off x="1159549" y="274141"/>
          <a:ext cx="1304493" cy="260099"/>
        </a:xfrm>
        <a:prstGeom prst="roundRect">
          <a:avLst/>
        </a:prstGeom>
        <a:solidFill>
          <a:schemeClr val="accent2">
            <a:shade val="80000"/>
            <a:hueOff val="-59297"/>
            <a:satOff val="-6345"/>
            <a:lumOff val="332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3335" rIns="26670" bIns="13335" numCol="1" spcCol="1270" anchor="ctr" anchorCtr="0">
          <a:noAutofit/>
        </a:bodyPr>
        <a:lstStyle/>
        <a:p>
          <a:pPr lvl="0" algn="ct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b="0" i="0" kern="1200" smtClean="0"/>
            <a:t>Edgartown COA</a:t>
          </a:r>
          <a:endParaRPr lang="en-US" sz="700" kern="1200"/>
        </a:p>
      </dsp:txBody>
      <dsp:txXfrm>
        <a:off x="1172246" y="286838"/>
        <a:ext cx="1279099" cy="234705"/>
      </dsp:txXfrm>
    </dsp:sp>
    <dsp:sp modelId="{4AD5DBBD-54B5-4BC0-BF54-152A81096D80}">
      <dsp:nvSpPr>
        <dsp:cNvPr id="0" name=""/>
        <dsp:cNvSpPr/>
      </dsp:nvSpPr>
      <dsp:spPr>
        <a:xfrm>
          <a:off x="1159549" y="547246"/>
          <a:ext cx="1304493" cy="260099"/>
        </a:xfrm>
        <a:prstGeom prst="roundRect">
          <a:avLst/>
        </a:prstGeom>
        <a:solidFill>
          <a:schemeClr val="accent2">
            <a:shade val="80000"/>
            <a:hueOff val="-118595"/>
            <a:satOff val="-12690"/>
            <a:lumOff val="664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3335" rIns="26670" bIns="13335" numCol="1" spcCol="1270" anchor="ctr" anchorCtr="0">
          <a:noAutofit/>
        </a:bodyPr>
        <a:lstStyle/>
        <a:p>
          <a:pPr lvl="0" algn="ct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b="0" i="0" kern="1200" smtClean="0"/>
            <a:t>Edgartown Elder Affairs</a:t>
          </a:r>
          <a:endParaRPr lang="en-US" sz="700" kern="1200"/>
        </a:p>
      </dsp:txBody>
      <dsp:txXfrm>
        <a:off x="1172246" y="559943"/>
        <a:ext cx="1279099" cy="234705"/>
      </dsp:txXfrm>
    </dsp:sp>
    <dsp:sp modelId="{BE7BFE80-4F10-4F97-8FC9-BE4AEE5E5698}">
      <dsp:nvSpPr>
        <dsp:cNvPr id="0" name=""/>
        <dsp:cNvSpPr/>
      </dsp:nvSpPr>
      <dsp:spPr>
        <a:xfrm>
          <a:off x="1159549" y="820351"/>
          <a:ext cx="1304493" cy="260099"/>
        </a:xfrm>
        <a:prstGeom prst="roundRect">
          <a:avLst/>
        </a:prstGeom>
        <a:solidFill>
          <a:schemeClr val="accent2">
            <a:shade val="80000"/>
            <a:hueOff val="-177892"/>
            <a:satOff val="-19035"/>
            <a:lumOff val="996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3335" rIns="26670" bIns="13335" numCol="1" spcCol="1270" anchor="ctr" anchorCtr="0">
          <a:noAutofit/>
        </a:bodyPr>
        <a:lstStyle/>
        <a:p>
          <a:pPr lvl="0" algn="ct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b="0" i="0" kern="1200" smtClean="0"/>
            <a:t>Island Elderly Housing</a:t>
          </a:r>
          <a:endParaRPr lang="en-US" sz="700" kern="1200"/>
        </a:p>
      </dsp:txBody>
      <dsp:txXfrm>
        <a:off x="1172246" y="833048"/>
        <a:ext cx="1279099" cy="234705"/>
      </dsp:txXfrm>
    </dsp:sp>
    <dsp:sp modelId="{671E9BA4-9854-4B2E-8480-4E580EE091F8}">
      <dsp:nvSpPr>
        <dsp:cNvPr id="0" name=""/>
        <dsp:cNvSpPr/>
      </dsp:nvSpPr>
      <dsp:spPr>
        <a:xfrm>
          <a:off x="1159549" y="1093455"/>
          <a:ext cx="1304493" cy="260099"/>
        </a:xfrm>
        <a:prstGeom prst="roundRect">
          <a:avLst/>
        </a:prstGeom>
        <a:solidFill>
          <a:schemeClr val="accent2">
            <a:shade val="80000"/>
            <a:hueOff val="-237189"/>
            <a:satOff val="-25380"/>
            <a:lumOff val="1328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3335" rIns="26670" bIns="13335" numCol="1" spcCol="1270" anchor="ctr" anchorCtr="0">
          <a:noAutofit/>
        </a:bodyPr>
        <a:lstStyle/>
        <a:p>
          <a:pPr lvl="0" algn="ct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b="0" i="0" kern="1200" smtClean="0"/>
            <a:t>Island Grown Initiative </a:t>
          </a:r>
          <a:endParaRPr lang="en-US" sz="700" kern="1200"/>
        </a:p>
      </dsp:txBody>
      <dsp:txXfrm>
        <a:off x="1172246" y="1106152"/>
        <a:ext cx="1279099" cy="234705"/>
      </dsp:txXfrm>
    </dsp:sp>
    <dsp:sp modelId="{6BB0BBDC-3C66-408E-8DA2-E9BCAEBD5A44}">
      <dsp:nvSpPr>
        <dsp:cNvPr id="0" name=""/>
        <dsp:cNvSpPr/>
      </dsp:nvSpPr>
      <dsp:spPr>
        <a:xfrm>
          <a:off x="1159549" y="1366560"/>
          <a:ext cx="1304493" cy="260099"/>
        </a:xfrm>
        <a:prstGeom prst="roundRect">
          <a:avLst/>
        </a:prstGeom>
        <a:solidFill>
          <a:schemeClr val="accent2">
            <a:shade val="80000"/>
            <a:hueOff val="-296486"/>
            <a:satOff val="-31725"/>
            <a:lumOff val="1660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3335" rIns="26670" bIns="13335" numCol="1" spcCol="1270" anchor="ctr" anchorCtr="0">
          <a:noAutofit/>
        </a:bodyPr>
        <a:lstStyle/>
        <a:p>
          <a:pPr lvl="0" algn="ct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b="0" i="0" kern="1200" smtClean="0"/>
            <a:t>Martha’s Vineyard Community Services </a:t>
          </a:r>
          <a:endParaRPr lang="en-US" sz="700" kern="1200"/>
        </a:p>
      </dsp:txBody>
      <dsp:txXfrm>
        <a:off x="1172246" y="1379257"/>
        <a:ext cx="1279099" cy="234705"/>
      </dsp:txXfrm>
    </dsp:sp>
    <dsp:sp modelId="{25081AF5-358C-48BB-BBF1-338AA5FA0477}">
      <dsp:nvSpPr>
        <dsp:cNvPr id="0" name=""/>
        <dsp:cNvSpPr/>
      </dsp:nvSpPr>
      <dsp:spPr>
        <a:xfrm>
          <a:off x="1159549" y="1639665"/>
          <a:ext cx="1304493" cy="260099"/>
        </a:xfrm>
        <a:prstGeom prst="roundRect">
          <a:avLst/>
        </a:prstGeom>
        <a:solidFill>
          <a:schemeClr val="accent2">
            <a:shade val="80000"/>
            <a:hueOff val="-355784"/>
            <a:satOff val="-38070"/>
            <a:lumOff val="1992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3335" rIns="26670" bIns="13335" numCol="1" spcCol="1270" anchor="ctr" anchorCtr="0">
          <a:noAutofit/>
        </a:bodyPr>
        <a:lstStyle/>
        <a:p>
          <a:pPr lvl="0" algn="ct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b="0" i="0" kern="1200" smtClean="0"/>
            <a:t>Oak Bluffs COA</a:t>
          </a:r>
          <a:endParaRPr lang="en-US" sz="700" kern="1200"/>
        </a:p>
      </dsp:txBody>
      <dsp:txXfrm>
        <a:off x="1172246" y="1652362"/>
        <a:ext cx="1279099" cy="234705"/>
      </dsp:txXfrm>
    </dsp:sp>
    <dsp:sp modelId="{52B42ECB-EC29-4F14-8AB0-A4E807802A8C}">
      <dsp:nvSpPr>
        <dsp:cNvPr id="0" name=""/>
        <dsp:cNvSpPr/>
      </dsp:nvSpPr>
      <dsp:spPr>
        <a:xfrm>
          <a:off x="1159549" y="1912769"/>
          <a:ext cx="1304493" cy="260099"/>
        </a:xfrm>
        <a:prstGeom prst="roundRect">
          <a:avLst/>
        </a:prstGeom>
        <a:solidFill>
          <a:schemeClr val="accent2">
            <a:shade val="80000"/>
            <a:hueOff val="-415081"/>
            <a:satOff val="-44415"/>
            <a:lumOff val="2324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3335" rIns="26670" bIns="13335" numCol="1" spcCol="1270" anchor="ctr" anchorCtr="0">
          <a:noAutofit/>
        </a:bodyPr>
        <a:lstStyle/>
        <a:p>
          <a:pPr lvl="0" algn="ct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b="0" i="0" kern="1200" smtClean="0"/>
            <a:t>Tisbury COA</a:t>
          </a:r>
          <a:endParaRPr lang="en-US" sz="700" kern="1200"/>
        </a:p>
      </dsp:txBody>
      <dsp:txXfrm>
        <a:off x="1172246" y="1925466"/>
        <a:ext cx="1279099" cy="234705"/>
      </dsp:txXfrm>
    </dsp:sp>
    <dsp:sp modelId="{8CA17397-7B1E-46A3-ABBB-C7ACD3B5006E}">
      <dsp:nvSpPr>
        <dsp:cNvPr id="0" name=""/>
        <dsp:cNvSpPr/>
      </dsp:nvSpPr>
      <dsp:spPr>
        <a:xfrm>
          <a:off x="1159549" y="2185874"/>
          <a:ext cx="1304493" cy="260099"/>
        </a:xfrm>
        <a:prstGeom prst="roundRect">
          <a:avLst/>
        </a:prstGeom>
        <a:solidFill>
          <a:schemeClr val="accent2">
            <a:shade val="80000"/>
            <a:hueOff val="-474378"/>
            <a:satOff val="-50760"/>
            <a:lumOff val="2656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3335" rIns="26670" bIns="13335" numCol="1" spcCol="1270" anchor="ctr" anchorCtr="0">
          <a:noAutofit/>
        </a:bodyPr>
        <a:lstStyle/>
        <a:p>
          <a:pPr lvl="0" algn="ct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b="0" i="0" kern="1200" smtClean="0"/>
            <a:t>Up-island COA</a:t>
          </a:r>
          <a:endParaRPr lang="en-US" sz="700" kern="1200"/>
        </a:p>
      </dsp:txBody>
      <dsp:txXfrm>
        <a:off x="1172246" y="2198571"/>
        <a:ext cx="1279099" cy="234705"/>
      </dsp:txXfrm>
    </dsp:sp>
    <dsp:sp modelId="{49470AC4-88E6-4204-9965-F96D115E62E3}">
      <dsp:nvSpPr>
        <dsp:cNvPr id="0" name=""/>
        <dsp:cNvSpPr/>
      </dsp:nvSpPr>
      <dsp:spPr>
        <a:xfrm>
          <a:off x="1159549" y="2458979"/>
          <a:ext cx="1304493" cy="260099"/>
        </a:xfrm>
        <a:prstGeom prst="roundRect">
          <a:avLst/>
        </a:prstGeom>
        <a:solidFill>
          <a:schemeClr val="accent2">
            <a:shade val="80000"/>
            <a:hueOff val="-533675"/>
            <a:satOff val="-57105"/>
            <a:lumOff val="2988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3335" rIns="26670" bIns="13335" numCol="1" spcCol="1270" anchor="ctr" anchorCtr="0">
          <a:noAutofit/>
        </a:bodyPr>
        <a:lstStyle/>
        <a:p>
          <a:pPr lvl="0" algn="ct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b="0" i="0" kern="1200" smtClean="0"/>
            <a:t>Vineyard Village at Home</a:t>
          </a:r>
          <a:endParaRPr lang="en-US" sz="700" kern="1200"/>
        </a:p>
      </dsp:txBody>
      <dsp:txXfrm>
        <a:off x="1172246" y="2471676"/>
        <a:ext cx="1279099" cy="234705"/>
      </dsp:txXfrm>
    </dsp:sp>
    <dsp:sp modelId="{20670EAB-BE38-46D1-8B47-1957B885D09C}">
      <dsp:nvSpPr>
        <dsp:cNvPr id="0" name=""/>
        <dsp:cNvSpPr/>
      </dsp:nvSpPr>
      <dsp:spPr>
        <a:xfrm>
          <a:off x="1159549" y="2732083"/>
          <a:ext cx="1304493" cy="260099"/>
        </a:xfrm>
        <a:prstGeom prst="roundRect">
          <a:avLst/>
        </a:prstGeom>
        <a:solidFill>
          <a:schemeClr val="accent2">
            <a:shade val="80000"/>
            <a:hueOff val="-592973"/>
            <a:satOff val="-63450"/>
            <a:lumOff val="3320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3335" rIns="26670" bIns="13335" numCol="1" spcCol="1270" anchor="ctr" anchorCtr="0">
          <a:noAutofit/>
        </a:bodyPr>
        <a:lstStyle/>
        <a:p>
          <a:pPr lvl="0" algn="ct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b="0" i="0" kern="1200" smtClean="0"/>
            <a:t>VTA</a:t>
          </a:r>
          <a:endParaRPr lang="en-US" sz="700" kern="1200"/>
        </a:p>
      </dsp:txBody>
      <dsp:txXfrm>
        <a:off x="1172246" y="2744780"/>
        <a:ext cx="1279099" cy="234705"/>
      </dsp:txXfrm>
    </dsp:sp>
    <dsp:sp modelId="{01E6CE45-D3C4-4AD4-B2E3-FF471F1CA4FE}">
      <dsp:nvSpPr>
        <dsp:cNvPr id="0" name=""/>
        <dsp:cNvSpPr/>
      </dsp:nvSpPr>
      <dsp:spPr>
        <a:xfrm>
          <a:off x="1159549" y="3005188"/>
          <a:ext cx="1304493" cy="260099"/>
        </a:xfrm>
        <a:prstGeom prst="roundRect">
          <a:avLst/>
        </a:prstGeom>
        <a:solidFill>
          <a:schemeClr val="accent2">
            <a:shade val="80000"/>
            <a:hueOff val="-652270"/>
            <a:satOff val="-69795"/>
            <a:lumOff val="3652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3335" rIns="26670" bIns="13335" numCol="1" spcCol="1270" anchor="ctr" anchorCtr="0">
          <a:noAutofit/>
        </a:bodyPr>
        <a:lstStyle/>
        <a:p>
          <a:pPr lvl="0" algn="ct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b="0" i="0" kern="1200" smtClean="0"/>
            <a:t>Wampanoag Tribe of Gay Head</a:t>
          </a:r>
          <a:endParaRPr lang="en-US" sz="700" kern="1200"/>
        </a:p>
      </dsp:txBody>
      <dsp:txXfrm>
        <a:off x="1172246" y="3017885"/>
        <a:ext cx="1279099" cy="234705"/>
      </dsp:txXfrm>
    </dsp:sp>
    <dsp:sp modelId="{71CA1270-E9AF-4D6A-9C7A-8E9B7D2338CF}">
      <dsp:nvSpPr>
        <dsp:cNvPr id="0" name=""/>
        <dsp:cNvSpPr/>
      </dsp:nvSpPr>
      <dsp:spPr>
        <a:xfrm>
          <a:off x="1159549" y="3278293"/>
          <a:ext cx="1304493" cy="260099"/>
        </a:xfrm>
        <a:prstGeom prst="roundRect">
          <a:avLst/>
        </a:prstGeom>
        <a:solidFill>
          <a:schemeClr val="accent2">
            <a:shade val="80000"/>
            <a:hueOff val="-711567"/>
            <a:satOff val="-76140"/>
            <a:lumOff val="3984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3335" rIns="26670" bIns="13335" numCol="1" spcCol="1270" anchor="ctr" anchorCtr="0">
          <a:noAutofit/>
        </a:bodyPr>
        <a:lstStyle/>
        <a:p>
          <a:pPr lvl="0" algn="ct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b="0" i="0" kern="1200" smtClean="0"/>
            <a:t>YMCA</a:t>
          </a:r>
          <a:endParaRPr lang="en-US" sz="700" kern="1200"/>
        </a:p>
      </dsp:txBody>
      <dsp:txXfrm>
        <a:off x="1172246" y="3290990"/>
        <a:ext cx="1279099" cy="23470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9B347B-147B-4CC4-97F0-5445D85FC233}">
      <dsp:nvSpPr>
        <dsp:cNvPr id="0" name=""/>
        <dsp:cNvSpPr/>
      </dsp:nvSpPr>
      <dsp:spPr>
        <a:xfrm>
          <a:off x="1141247" y="33026"/>
          <a:ext cx="1717404" cy="1717404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0" i="0" kern="1200" smtClean="0"/>
            <a:t>Solution</a:t>
          </a:r>
          <a:endParaRPr lang="en-US" sz="1300" kern="1200"/>
        </a:p>
      </dsp:txBody>
      <dsp:txXfrm>
        <a:off x="1339410" y="264215"/>
        <a:ext cx="1321080" cy="544945"/>
      </dsp:txXfrm>
    </dsp:sp>
    <dsp:sp modelId="{CBE370AE-3F46-400B-81C0-514B18196D02}">
      <dsp:nvSpPr>
        <dsp:cNvPr id="0" name=""/>
        <dsp:cNvSpPr/>
      </dsp:nvSpPr>
      <dsp:spPr>
        <a:xfrm>
          <a:off x="1900869" y="792647"/>
          <a:ext cx="1717404" cy="1717404"/>
        </a:xfrm>
        <a:prstGeom prst="ellipse">
          <a:avLst/>
        </a:prstGeom>
        <a:solidFill>
          <a:schemeClr val="accent2">
            <a:alpha val="50000"/>
            <a:hueOff val="253725"/>
            <a:satOff val="-19389"/>
            <a:lumOff val="712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0" i="0" kern="1200" smtClean="0"/>
            <a:t>Partners</a:t>
          </a:r>
          <a:endParaRPr lang="en-US" sz="1300" kern="1200"/>
        </a:p>
      </dsp:txBody>
      <dsp:txXfrm>
        <a:off x="2825625" y="990809"/>
        <a:ext cx="660540" cy="1321080"/>
      </dsp:txXfrm>
    </dsp:sp>
    <dsp:sp modelId="{1078632E-289B-4698-8BD2-E0AFAEFEE6A9}">
      <dsp:nvSpPr>
        <dsp:cNvPr id="0" name=""/>
        <dsp:cNvSpPr/>
      </dsp:nvSpPr>
      <dsp:spPr>
        <a:xfrm>
          <a:off x="1141247" y="1552268"/>
          <a:ext cx="1717404" cy="1717404"/>
        </a:xfrm>
        <a:prstGeom prst="ellipse">
          <a:avLst/>
        </a:prstGeom>
        <a:solidFill>
          <a:schemeClr val="accent2">
            <a:alpha val="50000"/>
            <a:hueOff val="507451"/>
            <a:satOff val="-38778"/>
            <a:lumOff val="1424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0" i="0" kern="1200" smtClean="0"/>
            <a:t>Funding source(s)</a:t>
          </a:r>
          <a:endParaRPr lang="en-US" sz="1300" kern="1200"/>
        </a:p>
      </dsp:txBody>
      <dsp:txXfrm>
        <a:off x="1339410" y="2493538"/>
        <a:ext cx="1321080" cy="544945"/>
      </dsp:txXfrm>
    </dsp:sp>
    <dsp:sp modelId="{022F473E-B73D-497C-AA06-B244AE65ABA4}">
      <dsp:nvSpPr>
        <dsp:cNvPr id="0" name=""/>
        <dsp:cNvSpPr/>
      </dsp:nvSpPr>
      <dsp:spPr>
        <a:xfrm>
          <a:off x="381626" y="792647"/>
          <a:ext cx="1717404" cy="1717404"/>
        </a:xfrm>
        <a:prstGeom prst="ellipse">
          <a:avLst/>
        </a:prstGeom>
        <a:solidFill>
          <a:schemeClr val="accent2">
            <a:alpha val="50000"/>
            <a:hueOff val="761176"/>
            <a:satOff val="-58167"/>
            <a:lumOff val="2137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0" i="0" kern="1200" smtClean="0"/>
            <a:t>Timeline</a:t>
          </a:r>
          <a:endParaRPr lang="en-US" sz="1300" kern="1200"/>
        </a:p>
      </dsp:txBody>
      <dsp:txXfrm>
        <a:off x="513734" y="990809"/>
        <a:ext cx="660540" cy="132108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5660BA-BD4A-4F73-8207-7AA200079EAC}">
      <dsp:nvSpPr>
        <dsp:cNvPr id="0" name=""/>
        <dsp:cNvSpPr/>
      </dsp:nvSpPr>
      <dsp:spPr>
        <a:xfrm>
          <a:off x="0" y="108490"/>
          <a:ext cx="3999900" cy="287819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0" i="0" kern="1200" dirty="0" smtClean="0"/>
            <a:t>Working together to roll-out funded transportation solutions to address specific, prioritized older adult needs</a:t>
          </a:r>
          <a:endParaRPr lang="en-US" sz="3000" kern="1200" dirty="0"/>
        </a:p>
      </dsp:txBody>
      <dsp:txXfrm>
        <a:off x="140502" y="248992"/>
        <a:ext cx="3718896" cy="2597195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DA81FA-2029-458D-9F2D-94F58B9E1515}">
      <dsp:nvSpPr>
        <dsp:cNvPr id="0" name=""/>
        <dsp:cNvSpPr/>
      </dsp:nvSpPr>
      <dsp:spPr>
        <a:xfrm>
          <a:off x="824484" y="0"/>
          <a:ext cx="3302699" cy="3302699"/>
        </a:xfrm>
        <a:prstGeom prst="triangle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8C9F30-E332-4557-B41F-25E361D9BF1D}">
      <dsp:nvSpPr>
        <dsp:cNvPr id="0" name=""/>
        <dsp:cNvSpPr/>
      </dsp:nvSpPr>
      <dsp:spPr>
        <a:xfrm>
          <a:off x="2475834" y="330592"/>
          <a:ext cx="2146755" cy="58700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0" i="0" kern="1200" dirty="0" smtClean="0">
              <a:solidFill>
                <a:srgbClr val="002060"/>
              </a:solidFill>
            </a:rPr>
            <a:t>Join us for monthly meetings where we share out our learnings and collaborate</a:t>
          </a:r>
          <a:endParaRPr lang="en-US" sz="1000" kern="1200" dirty="0">
            <a:solidFill>
              <a:srgbClr val="002060"/>
            </a:solidFill>
          </a:endParaRPr>
        </a:p>
      </dsp:txBody>
      <dsp:txXfrm>
        <a:off x="2504489" y="359247"/>
        <a:ext cx="2089445" cy="529693"/>
      </dsp:txXfrm>
    </dsp:sp>
    <dsp:sp modelId="{EA472237-A9F5-481C-9830-44D2F26D0A39}">
      <dsp:nvSpPr>
        <dsp:cNvPr id="0" name=""/>
        <dsp:cNvSpPr/>
      </dsp:nvSpPr>
      <dsp:spPr>
        <a:xfrm>
          <a:off x="2475834" y="990971"/>
          <a:ext cx="2146755" cy="58700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-32334"/>
              <a:satOff val="-2556"/>
              <a:lumOff val="876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0" i="0" kern="1200" dirty="0" smtClean="0">
              <a:solidFill>
                <a:srgbClr val="002060"/>
              </a:solidFill>
            </a:rPr>
            <a:t>Pick a Phase 1 group, roll up your shirt sleeves and weigh in (monthly or bi-monthly meetings) </a:t>
          </a:r>
          <a:endParaRPr lang="en-US" sz="1000" kern="1200" dirty="0">
            <a:solidFill>
              <a:srgbClr val="002060"/>
            </a:solidFill>
          </a:endParaRPr>
        </a:p>
      </dsp:txBody>
      <dsp:txXfrm>
        <a:off x="2504489" y="1019626"/>
        <a:ext cx="2089445" cy="529693"/>
      </dsp:txXfrm>
    </dsp:sp>
    <dsp:sp modelId="{692BC292-5548-4A7B-A36D-637DAEE72063}">
      <dsp:nvSpPr>
        <dsp:cNvPr id="0" name=""/>
        <dsp:cNvSpPr/>
      </dsp:nvSpPr>
      <dsp:spPr>
        <a:xfrm>
          <a:off x="2475834" y="1651350"/>
          <a:ext cx="2146755" cy="58700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-64669"/>
              <a:satOff val="-5111"/>
              <a:lumOff val="1752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0" i="0" kern="1200" dirty="0" smtClean="0">
              <a:solidFill>
                <a:srgbClr val="002060"/>
              </a:solidFill>
            </a:rPr>
            <a:t>Share out what we are doing within your network – raise awareness and create momentum</a:t>
          </a:r>
          <a:endParaRPr lang="en-US" sz="1000" kern="1200" dirty="0">
            <a:solidFill>
              <a:srgbClr val="002060"/>
            </a:solidFill>
          </a:endParaRPr>
        </a:p>
      </dsp:txBody>
      <dsp:txXfrm>
        <a:off x="2504489" y="1680005"/>
        <a:ext cx="2089445" cy="529693"/>
      </dsp:txXfrm>
    </dsp:sp>
    <dsp:sp modelId="{6567356E-AB62-4B6F-827A-89BAA58423D5}">
      <dsp:nvSpPr>
        <dsp:cNvPr id="0" name=""/>
        <dsp:cNvSpPr/>
      </dsp:nvSpPr>
      <dsp:spPr>
        <a:xfrm>
          <a:off x="2475834" y="2311728"/>
          <a:ext cx="2146755" cy="58700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-97003"/>
              <a:satOff val="-7667"/>
              <a:lumOff val="2629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0" i="0" kern="1200" dirty="0" smtClean="0">
              <a:solidFill>
                <a:srgbClr val="002060"/>
              </a:solidFill>
            </a:rPr>
            <a:t>Help accelerate a transportation “movement”</a:t>
          </a:r>
          <a:endParaRPr lang="en-US" sz="1000" kern="1200" dirty="0">
            <a:solidFill>
              <a:srgbClr val="002060"/>
            </a:solidFill>
          </a:endParaRPr>
        </a:p>
      </dsp:txBody>
      <dsp:txXfrm>
        <a:off x="2504489" y="2340383"/>
        <a:ext cx="2089445" cy="5296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7B29BD-441C-4C36-A607-5A2EB87ECE61}">
      <dsp:nvSpPr>
        <dsp:cNvPr id="0" name=""/>
        <dsp:cNvSpPr/>
      </dsp:nvSpPr>
      <dsp:spPr>
        <a:xfrm>
          <a:off x="1109" y="28581"/>
          <a:ext cx="1081460" cy="43258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36576" rIns="64008" bIns="36576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0" i="0" kern="1200" smtClean="0"/>
            <a:t>Martha’s Vineyard Community Foundation</a:t>
          </a:r>
          <a:endParaRPr lang="en-US" sz="900" kern="1200"/>
        </a:p>
      </dsp:txBody>
      <dsp:txXfrm>
        <a:off x="1109" y="28581"/>
        <a:ext cx="1081460" cy="432584"/>
      </dsp:txXfrm>
    </dsp:sp>
    <dsp:sp modelId="{80BD7F96-5E47-4651-8766-0C0FD4658A80}">
      <dsp:nvSpPr>
        <dsp:cNvPr id="0" name=""/>
        <dsp:cNvSpPr/>
      </dsp:nvSpPr>
      <dsp:spPr>
        <a:xfrm>
          <a:off x="1109" y="461165"/>
          <a:ext cx="1081460" cy="39528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30BC9E-CFCE-4570-BD3A-945CAF83B083}">
      <dsp:nvSpPr>
        <dsp:cNvPr id="0" name=""/>
        <dsp:cNvSpPr/>
      </dsp:nvSpPr>
      <dsp:spPr>
        <a:xfrm>
          <a:off x="1233973" y="28581"/>
          <a:ext cx="1081460" cy="432584"/>
        </a:xfrm>
        <a:prstGeom prst="rect">
          <a:avLst/>
        </a:prstGeom>
        <a:solidFill>
          <a:schemeClr val="accent2">
            <a:hueOff val="380588"/>
            <a:satOff val="-29083"/>
            <a:lumOff val="10686"/>
            <a:alphaOff val="0"/>
          </a:schemeClr>
        </a:solidFill>
        <a:ln w="25400" cap="flat" cmpd="sng" algn="ctr">
          <a:solidFill>
            <a:schemeClr val="accent2">
              <a:hueOff val="380588"/>
              <a:satOff val="-29083"/>
              <a:lumOff val="10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36576" rIns="64008" bIns="36576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0" i="0" kern="1200" smtClean="0"/>
            <a:t>Martha’s Vineyard Commission</a:t>
          </a:r>
          <a:endParaRPr lang="en-US" sz="900" kern="1200"/>
        </a:p>
      </dsp:txBody>
      <dsp:txXfrm>
        <a:off x="1233973" y="28581"/>
        <a:ext cx="1081460" cy="432584"/>
      </dsp:txXfrm>
    </dsp:sp>
    <dsp:sp modelId="{11F8B7F5-BFD0-486F-819E-1BAA39579D71}">
      <dsp:nvSpPr>
        <dsp:cNvPr id="0" name=""/>
        <dsp:cNvSpPr/>
      </dsp:nvSpPr>
      <dsp:spPr>
        <a:xfrm>
          <a:off x="1233973" y="461165"/>
          <a:ext cx="1081460" cy="395280"/>
        </a:xfrm>
        <a:prstGeom prst="rect">
          <a:avLst/>
        </a:prstGeom>
        <a:solidFill>
          <a:schemeClr val="accent2">
            <a:tint val="40000"/>
            <a:alpha val="90000"/>
            <a:hueOff val="719871"/>
            <a:satOff val="4701"/>
            <a:lumOff val="1277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719871"/>
              <a:satOff val="4701"/>
              <a:lumOff val="12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FF1794-C01E-4A45-B4BC-2F800B53A77F}">
      <dsp:nvSpPr>
        <dsp:cNvPr id="0" name=""/>
        <dsp:cNvSpPr/>
      </dsp:nvSpPr>
      <dsp:spPr>
        <a:xfrm>
          <a:off x="2466838" y="28581"/>
          <a:ext cx="1081460" cy="432584"/>
        </a:xfrm>
        <a:prstGeom prst="rect">
          <a:avLst/>
        </a:prstGeom>
        <a:solidFill>
          <a:schemeClr val="accent2">
            <a:hueOff val="761176"/>
            <a:satOff val="-58167"/>
            <a:lumOff val="21372"/>
            <a:alphaOff val="0"/>
          </a:schemeClr>
        </a:solidFill>
        <a:ln w="25400" cap="flat" cmpd="sng" algn="ctr">
          <a:solidFill>
            <a:schemeClr val="accent2">
              <a:hueOff val="761176"/>
              <a:satOff val="-58167"/>
              <a:lumOff val="2137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36576" rIns="64008" bIns="36576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0" i="0" kern="1200" smtClean="0"/>
            <a:t>Healthy Aging Martha’s Vineyard</a:t>
          </a:r>
          <a:endParaRPr lang="en-US" sz="900" kern="1200"/>
        </a:p>
      </dsp:txBody>
      <dsp:txXfrm>
        <a:off x="2466838" y="28581"/>
        <a:ext cx="1081460" cy="432584"/>
      </dsp:txXfrm>
    </dsp:sp>
    <dsp:sp modelId="{29DB7B85-740B-4C9F-BAC7-04CBBD353AFE}">
      <dsp:nvSpPr>
        <dsp:cNvPr id="0" name=""/>
        <dsp:cNvSpPr/>
      </dsp:nvSpPr>
      <dsp:spPr>
        <a:xfrm>
          <a:off x="2466838" y="461165"/>
          <a:ext cx="1081460" cy="395280"/>
        </a:xfrm>
        <a:prstGeom prst="rect">
          <a:avLst/>
        </a:prstGeom>
        <a:solidFill>
          <a:schemeClr val="accent2">
            <a:tint val="40000"/>
            <a:alpha val="90000"/>
            <a:hueOff val="1439743"/>
            <a:satOff val="9401"/>
            <a:lumOff val="2554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1439743"/>
              <a:satOff val="9401"/>
              <a:lumOff val="255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39F955-2CB0-4E64-9312-F5BD4753A0FC}">
      <dsp:nvSpPr>
        <dsp:cNvPr id="0" name=""/>
        <dsp:cNvSpPr/>
      </dsp:nvSpPr>
      <dsp:spPr>
        <a:xfrm>
          <a:off x="0" y="2708929"/>
          <a:ext cx="8773934" cy="592647"/>
        </a:xfrm>
        <a:prstGeom prst="rect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0" i="0" kern="1200" smtClean="0"/>
            <a:t>And… do so in an accelerated fashion in a COVID/post COVID world?</a:t>
          </a:r>
          <a:endParaRPr lang="en-US" sz="1300" kern="1200"/>
        </a:p>
      </dsp:txBody>
      <dsp:txXfrm>
        <a:off x="0" y="2708929"/>
        <a:ext cx="8773934" cy="592647"/>
      </dsp:txXfrm>
    </dsp:sp>
    <dsp:sp modelId="{209D3887-5E93-4260-A0B1-A295E2A5B340}">
      <dsp:nvSpPr>
        <dsp:cNvPr id="0" name=""/>
        <dsp:cNvSpPr/>
      </dsp:nvSpPr>
      <dsp:spPr>
        <a:xfrm rot="10800000">
          <a:off x="0" y="1806327"/>
          <a:ext cx="8773934" cy="911491"/>
        </a:xfrm>
        <a:prstGeom prst="upArrowCallout">
          <a:avLst/>
        </a:prstGeom>
        <a:solidFill>
          <a:schemeClr val="accent2">
            <a:alpha val="90000"/>
            <a:hueOff val="0"/>
            <a:satOff val="0"/>
            <a:lumOff val="0"/>
            <a:alphaOff val="-13333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0" i="0" kern="1200" dirty="0" smtClean="0"/>
            <a:t>Working together, bringing different perspectives, accessing new data and funding sources- can we be </a:t>
          </a:r>
          <a:r>
            <a:rPr lang="en-US" sz="1300" b="0" i="1" kern="1200" dirty="0" smtClean="0"/>
            <a:t>“better together” </a:t>
          </a:r>
          <a:r>
            <a:rPr lang="en-US" sz="1300" b="0" i="0" kern="1200" dirty="0" smtClean="0"/>
            <a:t>in developing shared solutions to address our most pressing older adult transportation needs?</a:t>
          </a:r>
          <a:endParaRPr lang="en-US" sz="1300" kern="1200" dirty="0"/>
        </a:p>
      </dsp:txBody>
      <dsp:txXfrm rot="10800000">
        <a:off x="0" y="1806327"/>
        <a:ext cx="8773934" cy="592260"/>
      </dsp:txXfrm>
    </dsp:sp>
    <dsp:sp modelId="{928225C8-2C23-4C54-ABAF-DC621F1220B8}">
      <dsp:nvSpPr>
        <dsp:cNvPr id="0" name=""/>
        <dsp:cNvSpPr/>
      </dsp:nvSpPr>
      <dsp:spPr>
        <a:xfrm rot="10800000">
          <a:off x="0" y="903725"/>
          <a:ext cx="8773934" cy="911491"/>
        </a:xfrm>
        <a:prstGeom prst="upArrowCallout">
          <a:avLst/>
        </a:prstGeom>
        <a:solidFill>
          <a:schemeClr val="accent2">
            <a:alpha val="90000"/>
            <a:hueOff val="0"/>
            <a:satOff val="0"/>
            <a:lumOff val="0"/>
            <a:alphaOff val="-26667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0" i="0" kern="1200" smtClean="0"/>
            <a:t>Our island community has a history of creating and funding a host of discrete transportation solutions</a:t>
          </a:r>
          <a:endParaRPr lang="en-US" sz="1300" kern="1200"/>
        </a:p>
      </dsp:txBody>
      <dsp:txXfrm rot="10800000">
        <a:off x="0" y="903725"/>
        <a:ext cx="8773934" cy="592260"/>
      </dsp:txXfrm>
    </dsp:sp>
    <dsp:sp modelId="{43FA00AB-8A6C-486E-B999-DF313A2AF0A3}">
      <dsp:nvSpPr>
        <dsp:cNvPr id="0" name=""/>
        <dsp:cNvSpPr/>
      </dsp:nvSpPr>
      <dsp:spPr>
        <a:xfrm rot="10800000">
          <a:off x="0" y="1122"/>
          <a:ext cx="8773934" cy="911491"/>
        </a:xfrm>
        <a:prstGeom prst="upArrowCallout">
          <a:avLst/>
        </a:prstGeom>
        <a:solidFill>
          <a:schemeClr val="accent3"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Our older adult population is growing with diverse transportation needs   </a:t>
          </a:r>
          <a:endParaRPr lang="en-US" sz="1300" kern="1200" dirty="0"/>
        </a:p>
      </dsp:txBody>
      <dsp:txXfrm rot="10800000">
        <a:off x="0" y="1122"/>
        <a:ext cx="8773934" cy="59226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B3093F-3D34-4DE2-A881-B40E0975DB9D}">
      <dsp:nvSpPr>
        <dsp:cNvPr id="0" name=""/>
        <dsp:cNvSpPr/>
      </dsp:nvSpPr>
      <dsp:spPr>
        <a:xfrm>
          <a:off x="26520" y="0"/>
          <a:ext cx="3302699" cy="3302699"/>
        </a:xfrm>
        <a:prstGeom prst="diamond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CDAEBD-85B2-446B-B179-B3171C6C1B6E}">
      <dsp:nvSpPr>
        <dsp:cNvPr id="0" name=""/>
        <dsp:cNvSpPr/>
      </dsp:nvSpPr>
      <dsp:spPr>
        <a:xfrm>
          <a:off x="450317" y="293881"/>
          <a:ext cx="1288053" cy="1288053"/>
        </a:xfrm>
        <a:prstGeom prst="round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0" i="0" kern="1200" dirty="0" smtClean="0"/>
            <a:t>Our collective experience, expertise and energy</a:t>
          </a:r>
          <a:endParaRPr lang="en-US" sz="1300" kern="1200" dirty="0"/>
        </a:p>
      </dsp:txBody>
      <dsp:txXfrm>
        <a:off x="513195" y="356759"/>
        <a:ext cx="1162297" cy="1162297"/>
      </dsp:txXfrm>
    </dsp:sp>
    <dsp:sp modelId="{8AAB6032-C3BF-4B05-BC6E-E37881DEF4AA}">
      <dsp:nvSpPr>
        <dsp:cNvPr id="0" name=""/>
        <dsp:cNvSpPr/>
      </dsp:nvSpPr>
      <dsp:spPr>
        <a:xfrm>
          <a:off x="1850705" y="300502"/>
          <a:ext cx="1288053" cy="1288053"/>
        </a:xfrm>
        <a:prstGeom prst="roundRect">
          <a:avLst/>
        </a:prstGeom>
        <a:solidFill>
          <a:schemeClr val="accent3">
            <a:shade val="80000"/>
            <a:hueOff val="-32334"/>
            <a:satOff val="-2556"/>
            <a:lumOff val="876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0" i="0" kern="1200" smtClean="0"/>
            <a:t>Fresh data from the 2020 Island-wide Older Adult Survey (HAMV)</a:t>
          </a:r>
          <a:endParaRPr lang="en-US" sz="1300" kern="1200"/>
        </a:p>
      </dsp:txBody>
      <dsp:txXfrm>
        <a:off x="1913583" y="363380"/>
        <a:ext cx="1162297" cy="1162297"/>
      </dsp:txXfrm>
    </dsp:sp>
    <dsp:sp modelId="{B8026428-13A9-48A4-AA58-05ABEDDCFB14}">
      <dsp:nvSpPr>
        <dsp:cNvPr id="0" name=""/>
        <dsp:cNvSpPr/>
      </dsp:nvSpPr>
      <dsp:spPr>
        <a:xfrm>
          <a:off x="430442" y="1674382"/>
          <a:ext cx="1288053" cy="1288053"/>
        </a:xfrm>
        <a:prstGeom prst="roundRect">
          <a:avLst/>
        </a:prstGeom>
        <a:solidFill>
          <a:schemeClr val="accent3">
            <a:shade val="80000"/>
            <a:hueOff val="-64669"/>
            <a:satOff val="-5111"/>
            <a:lumOff val="1752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0" i="0" kern="1200" dirty="0" smtClean="0"/>
            <a:t>Mapping Data-Landscape of Services (MVC)</a:t>
          </a:r>
          <a:endParaRPr lang="en-US" sz="1300" kern="1200" dirty="0"/>
        </a:p>
      </dsp:txBody>
      <dsp:txXfrm>
        <a:off x="493320" y="1737260"/>
        <a:ext cx="1162297" cy="1162297"/>
      </dsp:txXfrm>
    </dsp:sp>
    <dsp:sp modelId="{DD2C952F-5F61-4BA1-BE89-D63CC1AD9852}">
      <dsp:nvSpPr>
        <dsp:cNvPr id="0" name=""/>
        <dsp:cNvSpPr/>
      </dsp:nvSpPr>
      <dsp:spPr>
        <a:xfrm>
          <a:off x="1844071" y="1694257"/>
          <a:ext cx="1288053" cy="1288053"/>
        </a:xfrm>
        <a:prstGeom prst="roundRect">
          <a:avLst/>
        </a:prstGeom>
        <a:solidFill>
          <a:schemeClr val="accent3">
            <a:shade val="80000"/>
            <a:hueOff val="-97003"/>
            <a:satOff val="-7667"/>
            <a:lumOff val="2629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0" i="0" kern="1200" dirty="0" smtClean="0"/>
            <a:t>Best Practice Examples from other Rural Communities</a:t>
          </a:r>
          <a:endParaRPr lang="en-US" sz="1300" kern="1200" dirty="0"/>
        </a:p>
      </dsp:txBody>
      <dsp:txXfrm>
        <a:off x="1906949" y="1757135"/>
        <a:ext cx="1162297" cy="116229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9527E5-56F3-449A-8AAB-AE9257F3A993}">
      <dsp:nvSpPr>
        <dsp:cNvPr id="0" name=""/>
        <dsp:cNvSpPr/>
      </dsp:nvSpPr>
      <dsp:spPr>
        <a:xfrm>
          <a:off x="0" y="2486117"/>
          <a:ext cx="8773934" cy="815999"/>
        </a:xfrm>
        <a:prstGeom prst="rect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Program Execution (Sept+)</a:t>
          </a:r>
          <a:endParaRPr lang="en-US" sz="2900" kern="1200" dirty="0"/>
        </a:p>
      </dsp:txBody>
      <dsp:txXfrm>
        <a:off x="0" y="2486117"/>
        <a:ext cx="8773934" cy="815999"/>
      </dsp:txXfrm>
    </dsp:sp>
    <dsp:sp modelId="{928225C8-2C23-4C54-ABAF-DC621F1220B8}">
      <dsp:nvSpPr>
        <dsp:cNvPr id="0" name=""/>
        <dsp:cNvSpPr/>
      </dsp:nvSpPr>
      <dsp:spPr>
        <a:xfrm rot="10800000">
          <a:off x="0" y="1243350"/>
          <a:ext cx="8773934" cy="1255006"/>
        </a:xfrm>
        <a:prstGeom prst="upArrowCallout">
          <a:avLst/>
        </a:prstGeom>
        <a:solidFill>
          <a:schemeClr val="accent2">
            <a:alpha val="90000"/>
            <a:hueOff val="0"/>
            <a:satOff val="0"/>
            <a:lumOff val="0"/>
            <a:alphaOff val="-2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Program Ideation (May – August)</a:t>
          </a:r>
          <a:endParaRPr lang="en-US" sz="2900" kern="1200" dirty="0"/>
        </a:p>
      </dsp:txBody>
      <dsp:txXfrm rot="10800000">
        <a:off x="0" y="1243350"/>
        <a:ext cx="8773934" cy="815465"/>
      </dsp:txXfrm>
    </dsp:sp>
    <dsp:sp modelId="{43FA00AB-8A6C-486E-B999-DF313A2AF0A3}">
      <dsp:nvSpPr>
        <dsp:cNvPr id="0" name=""/>
        <dsp:cNvSpPr/>
      </dsp:nvSpPr>
      <dsp:spPr>
        <a:xfrm rot="10800000">
          <a:off x="0" y="583"/>
          <a:ext cx="8773934" cy="1255006"/>
        </a:xfrm>
        <a:prstGeom prst="upArrowCallout">
          <a:avLst/>
        </a:prstGeom>
        <a:solidFill>
          <a:schemeClr val="accent3"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Needs Definition (February – April)</a:t>
          </a:r>
          <a:endParaRPr lang="en-US" sz="2900" kern="1200" dirty="0"/>
        </a:p>
      </dsp:txBody>
      <dsp:txXfrm rot="10800000">
        <a:off x="0" y="583"/>
        <a:ext cx="8773934" cy="81546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F04799-A222-4F6F-BBD2-127D8A0673E5}">
      <dsp:nvSpPr>
        <dsp:cNvPr id="0" name=""/>
        <dsp:cNvSpPr/>
      </dsp:nvSpPr>
      <dsp:spPr>
        <a:xfrm>
          <a:off x="0" y="451379"/>
          <a:ext cx="2399940" cy="2399940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517DD9-1317-48C2-949F-527C6ADEEB44}">
      <dsp:nvSpPr>
        <dsp:cNvPr id="0" name=""/>
        <dsp:cNvSpPr/>
      </dsp:nvSpPr>
      <dsp:spPr>
        <a:xfrm>
          <a:off x="1199970" y="451379"/>
          <a:ext cx="2799930" cy="239994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0" i="0" kern="1200" dirty="0" smtClean="0"/>
            <a:t>Group 1 – Transportation Service Landscape Review</a:t>
          </a:r>
          <a:endParaRPr lang="en-US" sz="1500" kern="1200" dirty="0"/>
        </a:p>
      </dsp:txBody>
      <dsp:txXfrm>
        <a:off x="1199970" y="451379"/>
        <a:ext cx="2799930" cy="719983"/>
      </dsp:txXfrm>
    </dsp:sp>
    <dsp:sp modelId="{F1BADF68-A46C-422A-A5DE-F6AAE6CC39BB}">
      <dsp:nvSpPr>
        <dsp:cNvPr id="0" name=""/>
        <dsp:cNvSpPr/>
      </dsp:nvSpPr>
      <dsp:spPr>
        <a:xfrm>
          <a:off x="419990" y="1171363"/>
          <a:ext cx="1559959" cy="1559959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380588"/>
            <a:satOff val="-29083"/>
            <a:lumOff val="10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59440A-6EDC-470B-B81F-7A9CFB5B172C}">
      <dsp:nvSpPr>
        <dsp:cNvPr id="0" name=""/>
        <dsp:cNvSpPr/>
      </dsp:nvSpPr>
      <dsp:spPr>
        <a:xfrm>
          <a:off x="1187006" y="1177852"/>
          <a:ext cx="2799930" cy="155995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380588"/>
              <a:satOff val="-29083"/>
              <a:lumOff val="10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0" i="0" kern="1200" dirty="0" smtClean="0"/>
            <a:t>Group 2  -Consumer Data Analysis </a:t>
          </a:r>
          <a:endParaRPr lang="en-US" sz="1500" kern="1200" dirty="0"/>
        </a:p>
      </dsp:txBody>
      <dsp:txXfrm>
        <a:off x="1187006" y="1177852"/>
        <a:ext cx="2799930" cy="719981"/>
      </dsp:txXfrm>
    </dsp:sp>
    <dsp:sp modelId="{285C079D-2159-4DBD-A3B9-439EBC68A740}">
      <dsp:nvSpPr>
        <dsp:cNvPr id="0" name=""/>
        <dsp:cNvSpPr/>
      </dsp:nvSpPr>
      <dsp:spPr>
        <a:xfrm>
          <a:off x="839979" y="1891344"/>
          <a:ext cx="719981" cy="719981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761176"/>
            <a:satOff val="-58167"/>
            <a:lumOff val="2137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45D879-24EC-451E-BC31-02658F68C654}">
      <dsp:nvSpPr>
        <dsp:cNvPr id="0" name=""/>
        <dsp:cNvSpPr/>
      </dsp:nvSpPr>
      <dsp:spPr>
        <a:xfrm>
          <a:off x="1199970" y="1891344"/>
          <a:ext cx="2799930" cy="71998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761176"/>
              <a:satOff val="-58167"/>
              <a:lumOff val="2137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0" i="0" kern="1200" dirty="0" smtClean="0"/>
            <a:t>Group 3 - Exploration of transportation solutions in other rural communities</a:t>
          </a:r>
          <a:endParaRPr lang="en-US" sz="1500" kern="1200" dirty="0"/>
        </a:p>
      </dsp:txBody>
      <dsp:txXfrm>
        <a:off x="1199970" y="1891344"/>
        <a:ext cx="2799930" cy="71998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42DD04-99A4-4589-86A0-D46C94006C82}">
      <dsp:nvSpPr>
        <dsp:cNvPr id="0" name=""/>
        <dsp:cNvSpPr/>
      </dsp:nvSpPr>
      <dsp:spPr>
        <a:xfrm>
          <a:off x="0" y="0"/>
          <a:ext cx="1736880" cy="2016867"/>
        </a:xfrm>
        <a:prstGeom prst="triangl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D39865-5984-499F-AA11-19226FD64D27}">
      <dsp:nvSpPr>
        <dsp:cNvPr id="0" name=""/>
        <dsp:cNvSpPr/>
      </dsp:nvSpPr>
      <dsp:spPr>
        <a:xfrm>
          <a:off x="868440" y="201883"/>
          <a:ext cx="1128972" cy="143386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i="0" kern="1200" dirty="0" smtClean="0"/>
            <a:t>Establish Hierarchy of needs &amp; Priority Focus </a:t>
          </a:r>
          <a:endParaRPr lang="en-US" sz="1600" kern="1200" dirty="0"/>
        </a:p>
      </dsp:txBody>
      <dsp:txXfrm>
        <a:off x="923552" y="256995"/>
        <a:ext cx="1018748" cy="132364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42DD04-99A4-4589-86A0-D46C94006C82}">
      <dsp:nvSpPr>
        <dsp:cNvPr id="0" name=""/>
        <dsp:cNvSpPr/>
      </dsp:nvSpPr>
      <dsp:spPr>
        <a:xfrm>
          <a:off x="0" y="0"/>
          <a:ext cx="2055778" cy="2055778"/>
        </a:xfrm>
        <a:prstGeom prst="triangl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D39865-5984-499F-AA11-19226FD64D27}">
      <dsp:nvSpPr>
        <dsp:cNvPr id="0" name=""/>
        <dsp:cNvSpPr/>
      </dsp:nvSpPr>
      <dsp:spPr>
        <a:xfrm>
          <a:off x="1243357" y="205778"/>
          <a:ext cx="1336255" cy="146152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i="0" kern="1200" dirty="0" smtClean="0"/>
            <a:t>Establish Hierarchy of needs &amp; Priority Focus </a:t>
          </a:r>
          <a:endParaRPr lang="en-US" sz="1800" kern="1200" dirty="0"/>
        </a:p>
      </dsp:txBody>
      <dsp:txXfrm>
        <a:off x="1308588" y="271009"/>
        <a:ext cx="1205793" cy="133106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265A48-EF76-4DCE-8DB5-BE9DC91735D9}">
      <dsp:nvSpPr>
        <dsp:cNvPr id="0" name=""/>
        <dsp:cNvSpPr/>
      </dsp:nvSpPr>
      <dsp:spPr>
        <a:xfrm>
          <a:off x="749" y="42092"/>
          <a:ext cx="731094" cy="259200"/>
        </a:xfrm>
        <a:prstGeom prst="rect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36576" rIns="64008" bIns="36576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0" i="0" kern="1200" smtClean="0"/>
            <a:t>Solution #1 </a:t>
          </a:r>
          <a:endParaRPr lang="en-US" sz="900" kern="1200"/>
        </a:p>
      </dsp:txBody>
      <dsp:txXfrm>
        <a:off x="749" y="42092"/>
        <a:ext cx="731094" cy="259200"/>
      </dsp:txXfrm>
    </dsp:sp>
    <dsp:sp modelId="{E9F57D4D-BC3B-446A-AB61-41D1A2BFFFCD}">
      <dsp:nvSpPr>
        <dsp:cNvPr id="0" name=""/>
        <dsp:cNvSpPr/>
      </dsp:nvSpPr>
      <dsp:spPr>
        <a:xfrm>
          <a:off x="749" y="301292"/>
          <a:ext cx="731094" cy="395280"/>
        </a:xfrm>
        <a:prstGeom prst="rect">
          <a:avLst/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DA8E2B-31C6-43A6-BF54-48DDD40D9749}">
      <dsp:nvSpPr>
        <dsp:cNvPr id="0" name=""/>
        <dsp:cNvSpPr/>
      </dsp:nvSpPr>
      <dsp:spPr>
        <a:xfrm>
          <a:off x="834197" y="42092"/>
          <a:ext cx="731094" cy="259200"/>
        </a:xfrm>
        <a:prstGeom prst="rect">
          <a:avLst/>
        </a:prstGeom>
        <a:solidFill>
          <a:schemeClr val="accent2">
            <a:shade val="50000"/>
            <a:hueOff val="-512145"/>
            <a:satOff val="-52825"/>
            <a:lumOff val="39595"/>
            <a:alphaOff val="0"/>
          </a:schemeClr>
        </a:solidFill>
        <a:ln w="25400" cap="flat" cmpd="sng" algn="ctr">
          <a:solidFill>
            <a:schemeClr val="accent2">
              <a:shade val="50000"/>
              <a:hueOff val="-512145"/>
              <a:satOff val="-52825"/>
              <a:lumOff val="3959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36576" rIns="64008" bIns="36576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0" i="0" kern="1200" dirty="0" smtClean="0"/>
            <a:t>Solution #2</a:t>
          </a:r>
          <a:endParaRPr lang="en-US" sz="900" kern="1200" dirty="0"/>
        </a:p>
      </dsp:txBody>
      <dsp:txXfrm>
        <a:off x="834197" y="42092"/>
        <a:ext cx="731094" cy="259200"/>
      </dsp:txXfrm>
    </dsp:sp>
    <dsp:sp modelId="{53DC3862-437F-49E7-B3B1-3A3602ED4A93}">
      <dsp:nvSpPr>
        <dsp:cNvPr id="0" name=""/>
        <dsp:cNvSpPr/>
      </dsp:nvSpPr>
      <dsp:spPr>
        <a:xfrm>
          <a:off x="834197" y="301292"/>
          <a:ext cx="731094" cy="395280"/>
        </a:xfrm>
        <a:prstGeom prst="rect">
          <a:avLst/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4B19D1-DB28-4C9E-853D-2422F291DAD9}">
      <dsp:nvSpPr>
        <dsp:cNvPr id="0" name=""/>
        <dsp:cNvSpPr/>
      </dsp:nvSpPr>
      <dsp:spPr>
        <a:xfrm>
          <a:off x="1667645" y="42092"/>
          <a:ext cx="731094" cy="259200"/>
        </a:xfrm>
        <a:prstGeom prst="rect">
          <a:avLst/>
        </a:prstGeom>
        <a:solidFill>
          <a:schemeClr val="accent2">
            <a:shade val="50000"/>
            <a:hueOff val="-512145"/>
            <a:satOff val="-52825"/>
            <a:lumOff val="39595"/>
            <a:alphaOff val="0"/>
          </a:schemeClr>
        </a:solidFill>
        <a:ln w="25400" cap="flat" cmpd="sng" algn="ctr">
          <a:solidFill>
            <a:schemeClr val="accent2">
              <a:shade val="50000"/>
              <a:hueOff val="-512145"/>
              <a:satOff val="-52825"/>
              <a:lumOff val="3959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36576" rIns="64008" bIns="36576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0" i="0" kern="1200" smtClean="0"/>
            <a:t>Solution #3</a:t>
          </a:r>
          <a:endParaRPr lang="en-US" sz="900" kern="1200"/>
        </a:p>
      </dsp:txBody>
      <dsp:txXfrm>
        <a:off x="1667645" y="42092"/>
        <a:ext cx="731094" cy="259200"/>
      </dsp:txXfrm>
    </dsp:sp>
    <dsp:sp modelId="{223E15C6-3547-4E9B-9107-03F2BF55934D}">
      <dsp:nvSpPr>
        <dsp:cNvPr id="0" name=""/>
        <dsp:cNvSpPr/>
      </dsp:nvSpPr>
      <dsp:spPr>
        <a:xfrm>
          <a:off x="1667645" y="301292"/>
          <a:ext cx="731094" cy="395280"/>
        </a:xfrm>
        <a:prstGeom prst="rect">
          <a:avLst/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701675"/>
            <a:ext cx="6240463" cy="3511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11" tIns="93911" rIns="93911" bIns="93911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1884151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008706" y="8893298"/>
            <a:ext cx="3066733" cy="469779"/>
          </a:xfrm>
          <a:prstGeom prst="rect">
            <a:avLst/>
          </a:prstGeom>
        </p:spPr>
        <p:txBody>
          <a:bodyPr lIns="91157" tIns="45578" rIns="91157" bIns="45578"/>
          <a:lstStyle/>
          <a:p>
            <a:fld id="{C6539446-6953-447E-A4E3-E7CFBF87004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43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7" name="Google Shape;2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2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6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cxnSp>
        <p:nvCxnSpPr>
          <p:cNvPr id="47" name="Google Shape;47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ubTitle" idx="1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>
            <a:spLocks noGrp="1"/>
          </p:cNvSpPr>
          <p:nvPr>
            <p:ph type="body" idx="1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>
            <a:endParaRPr/>
          </a:p>
        </p:txBody>
      </p:sp>
      <p:sp>
        <p:nvSpPr>
          <p:cNvPr id="54" name="Google Shape;54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7" name="Google Shape;5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8" name="Google Shape;58;p11"/>
          <p:cNvSpPr txBox="1">
            <a:spLocks noGrp="1"/>
          </p:cNvSpPr>
          <p:nvPr>
            <p:ph type="body" idx="1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05840" y="4951476"/>
            <a:ext cx="5369814" cy="17830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656832" y="4951476"/>
            <a:ext cx="720090" cy="178308"/>
          </a:xfrm>
          <a:prstGeom prst="rect">
            <a:avLst/>
          </a:prstGeom>
        </p:spPr>
        <p:txBody>
          <a:bodyPr/>
          <a:lstStyle/>
          <a:p>
            <a:fld id="{081AC896-7C9B-4129-8961-5046195AA4B9}" type="datetime1">
              <a:rPr lang="en-US" smtClean="0"/>
              <a:t>1/26/2021</a:t>
            </a:fld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42263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tropic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72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image" Target="../media/image5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2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2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12" Type="http://schemas.openxmlformats.org/officeDocument/2006/relationships/image" Target="../media/image2.jpe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12" Type="http://schemas.openxmlformats.org/officeDocument/2006/relationships/image" Target="../media/image2.jpe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1.xml"/><Relationship Id="rId3" Type="http://schemas.openxmlformats.org/officeDocument/2006/relationships/diagramLayout" Target="../diagrams/layout10.xml"/><Relationship Id="rId7" Type="http://schemas.openxmlformats.org/officeDocument/2006/relationships/diagramData" Target="../diagrams/data11.xml"/><Relationship Id="rId12" Type="http://schemas.openxmlformats.org/officeDocument/2006/relationships/image" Target="../media/image2.jpe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11" Type="http://schemas.microsoft.com/office/2007/relationships/diagramDrawing" Target="../diagrams/drawing11.xml"/><Relationship Id="rId5" Type="http://schemas.openxmlformats.org/officeDocument/2006/relationships/diagramColors" Target="../diagrams/colors10.xml"/><Relationship Id="rId10" Type="http://schemas.openxmlformats.org/officeDocument/2006/relationships/diagramColors" Target="../diagrams/colors11.xml"/><Relationship Id="rId4" Type="http://schemas.openxmlformats.org/officeDocument/2006/relationships/diagramQuickStyle" Target="../diagrams/quickStyle10.xml"/><Relationship Id="rId9" Type="http://schemas.openxmlformats.org/officeDocument/2006/relationships/diagramQuickStyle" Target="../diagrams/quickStyle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7" Type="http://schemas.openxmlformats.org/officeDocument/2006/relationships/image" Target="../media/image2.jpeg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65500" y="1548148"/>
            <a:ext cx="4045200" cy="1675800"/>
          </a:xfrm>
        </p:spPr>
        <p:txBody>
          <a:bodyPr/>
          <a:lstStyle/>
          <a:p>
            <a:r>
              <a:rPr lang="en-US" sz="3600" dirty="0" smtClean="0">
                <a:solidFill>
                  <a:srgbClr val="005493"/>
                </a:solidFill>
              </a:rPr>
              <a:t>Older Adult</a:t>
            </a:r>
            <a:br>
              <a:rPr lang="en-US" sz="3600" dirty="0" smtClean="0">
                <a:solidFill>
                  <a:srgbClr val="005493"/>
                </a:solidFill>
              </a:rPr>
            </a:br>
            <a:r>
              <a:rPr lang="en-US" sz="3600" dirty="0" smtClean="0">
                <a:solidFill>
                  <a:srgbClr val="005493"/>
                </a:solidFill>
              </a:rPr>
              <a:t>Transportation Initiative</a:t>
            </a:r>
            <a:endParaRPr lang="en-US" sz="3600" dirty="0">
              <a:solidFill>
                <a:srgbClr val="005493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65500" y="3187057"/>
            <a:ext cx="4045200" cy="1235100"/>
          </a:xfrm>
        </p:spPr>
        <p:txBody>
          <a:bodyPr/>
          <a:lstStyle/>
          <a:p>
            <a:r>
              <a:rPr lang="en-US" sz="2075" dirty="0" smtClean="0">
                <a:solidFill>
                  <a:srgbClr val="005493"/>
                </a:solidFill>
                <a:latin typeface="+mj-lt"/>
                <a:ea typeface="+mj-ea"/>
                <a:cs typeface="+mj-cs"/>
              </a:rPr>
              <a:t>Jan 27, 2021</a:t>
            </a:r>
            <a:endParaRPr lang="en-US" sz="2075" dirty="0">
              <a:solidFill>
                <a:srgbClr val="005493"/>
              </a:solidFill>
              <a:latin typeface="+mj-lt"/>
              <a:ea typeface="+mj-ea"/>
              <a:cs typeface="+mj-cs"/>
            </a:endParaRPr>
          </a:p>
          <a:p>
            <a:r>
              <a:rPr lang="en-US" sz="2075" dirty="0">
                <a:solidFill>
                  <a:srgbClr val="005493"/>
                </a:solidFill>
                <a:latin typeface="+mj-lt"/>
                <a:ea typeface="+mj-ea"/>
                <a:cs typeface="+mj-cs"/>
              </a:rPr>
              <a:t>Thank you for joining us!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2"/>
          </p:nvPr>
        </p:nvSpPr>
        <p:spPr>
          <a:xfrm>
            <a:off x="4907074" y="1005960"/>
            <a:ext cx="3977521" cy="3695100"/>
          </a:xfrm>
        </p:spPr>
        <p:txBody>
          <a:bodyPr/>
          <a:lstStyle/>
          <a:p>
            <a:pPr marL="114300" indent="0">
              <a:buNone/>
            </a:pPr>
            <a:endParaRPr lang="en-US" sz="2400" dirty="0" smtClean="0"/>
          </a:p>
          <a:p>
            <a:pPr marL="114300" indent="0">
              <a:buNone/>
            </a:pPr>
            <a:r>
              <a:rPr lang="en-US" sz="2400" dirty="0" smtClean="0"/>
              <a:t>2021 </a:t>
            </a:r>
            <a:r>
              <a:rPr lang="en-US" sz="2400" dirty="0"/>
              <a:t>Kick-off meeting agenda: </a:t>
            </a:r>
            <a:br>
              <a:rPr lang="en-US" sz="24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dirty="0" smtClean="0"/>
              <a:t>*Welcome &amp; introductions</a:t>
            </a:r>
          </a:p>
          <a:p>
            <a:pPr marL="114300" indent="0">
              <a:buNone/>
            </a:pPr>
            <a:r>
              <a:rPr lang="en-US" dirty="0" smtClean="0"/>
              <a:t>*Why we are here today</a:t>
            </a:r>
          </a:p>
          <a:p>
            <a:pPr marL="114300" indent="0">
              <a:buNone/>
            </a:pPr>
            <a:r>
              <a:rPr lang="en-US" sz="2400" dirty="0" smtClean="0"/>
              <a:t>A conversation:</a:t>
            </a:r>
          </a:p>
          <a:p>
            <a:pPr marL="114300" indent="0">
              <a:buNone/>
            </a:pPr>
            <a:r>
              <a:rPr lang="en-US" dirty="0" smtClean="0"/>
              <a:t>*What we want to accomplish</a:t>
            </a:r>
          </a:p>
          <a:p>
            <a:pPr marL="114300" indent="0">
              <a:buNone/>
            </a:pPr>
            <a:r>
              <a:rPr lang="en-US" dirty="0" smtClean="0"/>
              <a:t>*A timeline</a:t>
            </a:r>
          </a:p>
          <a:p>
            <a:pPr marL="114300" indent="0">
              <a:buNone/>
            </a:pPr>
            <a:r>
              <a:rPr lang="en-US" dirty="0" smtClean="0"/>
              <a:t>*Working together</a:t>
            </a:r>
          </a:p>
          <a:p>
            <a:pPr marL="114300" indent="0">
              <a:buNone/>
            </a:pPr>
            <a:r>
              <a:rPr lang="en-US" dirty="0" smtClean="0"/>
              <a:t>*A call to action</a:t>
            </a:r>
          </a:p>
          <a:p>
            <a:pPr marL="114300" indent="0">
              <a:buNone/>
            </a:pPr>
            <a:r>
              <a:rPr lang="en-US" dirty="0" smtClean="0"/>
              <a:t>*Next steps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Google Shape;76;p1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389777" y="4312596"/>
            <a:ext cx="621900" cy="550261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 descr="http://t2.gstatic.com/images?q=tbn:ANd9GcT-6JOvfnHy44O4tTFmPP_9wUCUe8Strubwrr1sA4kJmkQb-6h2-2pIoi2ZwqSlz6cFTWmPpwysyrm4H6agbc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6720" y="30298"/>
            <a:ext cx="1862389" cy="1396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mvcommission.or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7669" y="4221334"/>
            <a:ext cx="913632" cy="64152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\\mvcs-server2008\Users\ctrish\Downloads\MVCommFound_formerly_Dk_2020_RGB.jpe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9816" y="4257650"/>
            <a:ext cx="1402005" cy="795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mvcommission.or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18" y="4221334"/>
            <a:ext cx="913632" cy="64152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7094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146" y="440396"/>
            <a:ext cx="8520600" cy="70740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005493"/>
                </a:solidFill>
              </a:rPr>
              <a:t>Welcome to those who serve our older adults</a:t>
            </a:r>
            <a:endParaRPr lang="en-US" dirty="0">
              <a:solidFill>
                <a:srgbClr val="005493"/>
              </a:solidFill>
            </a:endParaRP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75282081"/>
              </p:ext>
            </p:extLst>
          </p:nvPr>
        </p:nvGraphicFramePr>
        <p:xfrm>
          <a:off x="1287472" y="1527242"/>
          <a:ext cx="3623593" cy="35394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473021371"/>
              </p:ext>
            </p:extLst>
          </p:nvPr>
        </p:nvGraphicFramePr>
        <p:xfrm>
          <a:off x="4559030" y="3146069"/>
          <a:ext cx="3549408" cy="8850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2017" y="1147796"/>
            <a:ext cx="60064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Broad representation from diverse island organizations to get us started</a:t>
            </a:r>
            <a:endParaRPr lang="en-US" dirty="0"/>
          </a:p>
        </p:txBody>
      </p:sp>
      <p:pic>
        <p:nvPicPr>
          <p:cNvPr id="8" name="Picture 3" descr="Picture 3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306823" y="4031096"/>
            <a:ext cx="885826" cy="885826"/>
          </a:xfrm>
          <a:prstGeom prst="rect">
            <a:avLst/>
          </a:prstGeom>
          <a:ln w="12700">
            <a:miter lim="400000"/>
          </a:ln>
        </p:spPr>
      </p:pic>
      <p:pic>
        <p:nvPicPr>
          <p:cNvPr id="9" name="Picture 2" descr="http://t2.gstatic.com/images?q=tbn:ANd9GcT-6JOvfnHy44O4tTFmPP_9wUCUe8Strubwrr1sA4kJmkQb-6h2-2pIoi2ZwqSlz6cFTWmPpwysyrm4H6agbcQ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7330" y="-12970"/>
            <a:ext cx="1606670" cy="1205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4368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5493"/>
                </a:solidFill>
              </a:rPr>
              <a:t>Food for thought…. </a:t>
            </a:r>
            <a:endParaRPr lang="en-US" dirty="0">
              <a:solidFill>
                <a:srgbClr val="005493"/>
              </a:solidFill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373714570"/>
              </p:ext>
            </p:extLst>
          </p:nvPr>
        </p:nvGraphicFramePr>
        <p:xfrm>
          <a:off x="58366" y="1331463"/>
          <a:ext cx="8773934" cy="3302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http://t2.gstatic.com/images?q=tbn:ANd9GcT-6JOvfnHy44O4tTFmPP_9wUCUe8Strubwrr1sA4kJmkQb-6h2-2pIoi2ZwqSlz6cFTWmPpwysyrm4H6agbcQ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7330" y="-25940"/>
            <a:ext cx="1606670" cy="1205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9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3692"/>
            <a:ext cx="10449065" cy="707400"/>
          </a:xfrm>
        </p:spPr>
        <p:txBody>
          <a:bodyPr/>
          <a:lstStyle/>
          <a:p>
            <a:r>
              <a:rPr lang="en-US" dirty="0" smtClean="0">
                <a:solidFill>
                  <a:srgbClr val="005493"/>
                </a:solidFill>
              </a:rPr>
              <a:t>Assets at Hand</a:t>
            </a:r>
            <a:endParaRPr lang="en-US" dirty="0">
              <a:solidFill>
                <a:srgbClr val="005493"/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959818074"/>
              </p:ext>
            </p:extLst>
          </p:nvPr>
        </p:nvGraphicFramePr>
        <p:xfrm>
          <a:off x="847414" y="1129876"/>
          <a:ext cx="3999900" cy="3302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Diamond 8"/>
          <p:cNvSpPr/>
          <p:nvPr/>
        </p:nvSpPr>
        <p:spPr>
          <a:xfrm>
            <a:off x="5347976" y="1129877"/>
            <a:ext cx="3302699" cy="3302699"/>
          </a:xfrm>
          <a:prstGeom prst="diamond">
            <a:avLst/>
          </a:prstGeom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3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Seed Funding </a:t>
            </a:r>
            <a:r>
              <a:rPr lang="en-US" sz="2400" dirty="0">
                <a:solidFill>
                  <a:schemeClr val="bg1"/>
                </a:solidFill>
              </a:rPr>
              <a:t>Partner </a:t>
            </a:r>
            <a:r>
              <a:rPr lang="en-US" sz="2400" dirty="0" smtClean="0">
                <a:solidFill>
                  <a:schemeClr val="bg1"/>
                </a:solidFill>
              </a:rPr>
              <a:t>MVCF (PEF) </a:t>
            </a:r>
            <a:endParaRPr lang="en-US" sz="2400" dirty="0">
              <a:solidFill>
                <a:schemeClr val="bg1"/>
              </a:solidFill>
            </a:endParaRPr>
          </a:p>
          <a:p>
            <a:pPr algn="ctr"/>
            <a:endParaRPr lang="en-US" sz="2400" dirty="0" smtClean="0"/>
          </a:p>
        </p:txBody>
      </p:sp>
      <p:sp>
        <p:nvSpPr>
          <p:cNvPr id="16" name="Plus 15"/>
          <p:cNvSpPr/>
          <p:nvPr/>
        </p:nvSpPr>
        <p:spPr>
          <a:xfrm>
            <a:off x="4617580" y="2482400"/>
            <a:ext cx="288705" cy="45719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Plus 30"/>
          <p:cNvSpPr/>
          <p:nvPr/>
        </p:nvSpPr>
        <p:spPr>
          <a:xfrm>
            <a:off x="4824455" y="2528119"/>
            <a:ext cx="45719" cy="45719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Plus 33"/>
          <p:cNvSpPr/>
          <p:nvPr/>
        </p:nvSpPr>
        <p:spPr>
          <a:xfrm>
            <a:off x="4187280" y="2277236"/>
            <a:ext cx="1123529" cy="1012917"/>
          </a:xfrm>
          <a:prstGeom prst="mathPlus">
            <a:avLst/>
          </a:prstGeom>
          <a:solidFill>
            <a:srgbClr val="43367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" name="Picture 2" descr="http://t2.gstatic.com/images?q=tbn:ANd9GcT-6JOvfnHy44O4tTFmPP_9wUCUe8Strubwrr1sA4kJmkQb-6h2-2pIoi2ZwqSlz6cFTWmPpwysyrm4H6agbcQ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7330" y="-25940"/>
            <a:ext cx="1606670" cy="1205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702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5493"/>
                </a:solidFill>
              </a:rPr>
              <a:t>What does “better together” look like?</a:t>
            </a:r>
            <a:endParaRPr lang="en-US" dirty="0">
              <a:solidFill>
                <a:srgbClr val="005493"/>
              </a:solidFill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73494528"/>
              </p:ext>
            </p:extLst>
          </p:nvPr>
        </p:nvGraphicFramePr>
        <p:xfrm>
          <a:off x="58366" y="1331463"/>
          <a:ext cx="8773934" cy="3302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http://t2.gstatic.com/images?q=tbn:ANd9GcT-6JOvfnHy44O4tTFmPP_9wUCUe8Strubwrr1sA4kJmkQb-6h2-2pIoi2ZwqSlz6cFTWmPpwysyrm4H6agbcQ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7330" y="-25940"/>
            <a:ext cx="1606670" cy="1205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21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5493"/>
                </a:solidFill>
              </a:rPr>
              <a:t>Phase 1 – Where’s your passion point?</a:t>
            </a:r>
            <a:endParaRPr lang="en-US" dirty="0">
              <a:solidFill>
                <a:srgbClr val="005493"/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562419604"/>
              </p:ext>
            </p:extLst>
          </p:nvPr>
        </p:nvGraphicFramePr>
        <p:xfrm>
          <a:off x="572100" y="1298600"/>
          <a:ext cx="3999900" cy="3302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Right Arrow 9"/>
          <p:cNvSpPr/>
          <p:nvPr/>
        </p:nvSpPr>
        <p:spPr>
          <a:xfrm>
            <a:off x="4948136" y="2464340"/>
            <a:ext cx="797668" cy="538264"/>
          </a:xfrm>
          <a:prstGeom prst="rightArrow">
            <a:avLst/>
          </a:prstGeom>
          <a:solidFill>
            <a:schemeClr val="accent3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2332814735"/>
              </p:ext>
            </p:extLst>
          </p:nvPr>
        </p:nvGraphicFramePr>
        <p:xfrm>
          <a:off x="6245158" y="1919591"/>
          <a:ext cx="1997413" cy="20168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16" name="Picture 2" descr="http://t2.gstatic.com/images?q=tbn:ANd9GcT-6JOvfnHy44O4tTFmPP_9wUCUe8Strubwrr1sA4kJmkQb-6h2-2pIoi2ZwqSlz6cFTWmPpwysyrm4H6agbcQ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7330" y="-25941"/>
            <a:ext cx="1606670" cy="1205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026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700" y="445025"/>
            <a:ext cx="7029440" cy="707400"/>
          </a:xfrm>
        </p:spPr>
        <p:txBody>
          <a:bodyPr/>
          <a:lstStyle/>
          <a:p>
            <a:r>
              <a:rPr lang="en-US" dirty="0" smtClean="0">
                <a:solidFill>
                  <a:srgbClr val="005493"/>
                </a:solidFill>
              </a:rPr>
              <a:t>Phase 2 – Transportation Solution(s) Identification</a:t>
            </a:r>
            <a:endParaRPr lang="en-US" dirty="0">
              <a:solidFill>
                <a:srgbClr val="005493"/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4173166" y="2808050"/>
            <a:ext cx="797668" cy="538264"/>
          </a:xfrm>
          <a:prstGeom prst="rightArrow">
            <a:avLst/>
          </a:prstGeom>
          <a:solidFill>
            <a:schemeClr val="accent3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3745576075"/>
              </p:ext>
            </p:extLst>
          </p:nvPr>
        </p:nvGraphicFramePr>
        <p:xfrm>
          <a:off x="907915" y="1952018"/>
          <a:ext cx="2795081" cy="20557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52991928"/>
              </p:ext>
            </p:extLst>
          </p:nvPr>
        </p:nvGraphicFramePr>
        <p:xfrm>
          <a:off x="5758774" y="2003898"/>
          <a:ext cx="2399490" cy="738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41004" y="2979907"/>
            <a:ext cx="318418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smtClean="0"/>
              <a:t>What needs does this address?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smtClean="0"/>
              <a:t>What is the potential reach?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smtClean="0"/>
              <a:t>Can it be implemented as an island-wide solution?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smtClean="0"/>
              <a:t>Approximate initial investment/ongoing costs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smtClean="0"/>
              <a:t>How can we start &amp; scale this?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dirty="0"/>
          </a:p>
        </p:txBody>
      </p:sp>
      <p:pic>
        <p:nvPicPr>
          <p:cNvPr id="9" name="Picture 2" descr="http://t2.gstatic.com/images?q=tbn:ANd9GcT-6JOvfnHy44O4tTFmPP_9wUCUe8Strubwrr1sA4kJmkQb-6h2-2pIoi2ZwqSlz6cFTWmPpwysyrm4H6agbcQ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7330" y="-25941"/>
            <a:ext cx="1606670" cy="1205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657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5493"/>
                </a:solidFill>
              </a:rPr>
              <a:t>Phase 3 – Making it Happen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385118061"/>
              </p:ext>
            </p:extLst>
          </p:nvPr>
        </p:nvGraphicFramePr>
        <p:xfrm>
          <a:off x="311700" y="1266175"/>
          <a:ext cx="3999900" cy="3302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91836912"/>
              </p:ext>
            </p:extLst>
          </p:nvPr>
        </p:nvGraphicFramePr>
        <p:xfrm>
          <a:off x="4683242" y="1369937"/>
          <a:ext cx="3999900" cy="3302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7" name="Picture 2" descr="http://t2.gstatic.com/images?q=tbn:ANd9GcT-6JOvfnHy44O4tTFmPP_9wUCUe8Strubwrr1sA4kJmkQb-6h2-2pIoi2ZwqSlz6cFTWmPpwysyrm4H6agbcQ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7330" y="0"/>
            <a:ext cx="1606670" cy="1205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959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5493"/>
                </a:solidFill>
              </a:rPr>
              <a:t>All hands on deck – getting started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016851553"/>
              </p:ext>
            </p:extLst>
          </p:nvPr>
        </p:nvGraphicFramePr>
        <p:xfrm>
          <a:off x="1329862" y="1382907"/>
          <a:ext cx="5447074" cy="3302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2" descr="http://t2.gstatic.com/images?q=tbn:ANd9GcT-6JOvfnHy44O4tTFmPP_9wUCUe8Strubwrr1sA4kJmkQb-6h2-2pIoi2ZwqSlz6cFTWmPpwysyrm4H6agbcQ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7330" y="0"/>
            <a:ext cx="1606670" cy="1205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047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009668"/>
      </a:accent2>
      <a:accent3>
        <a:srgbClr val="4DB6AC"/>
      </a:accent3>
      <a:accent4>
        <a:srgbClr val="FF9800"/>
      </a:accent4>
      <a:accent5>
        <a:srgbClr val="CE93D8"/>
      </a:accent5>
      <a:accent6>
        <a:srgbClr val="EEFF41"/>
      </a:accent6>
      <a:hlink>
        <a:srgbClr val="CE93D8"/>
      </a:hlink>
      <a:folHlink>
        <a:srgbClr val="CE93D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21980</TotalTime>
  <Words>417</Words>
  <Application>Microsoft Office PowerPoint</Application>
  <PresentationFormat>On-screen Show (16:9)</PresentationFormat>
  <Paragraphs>76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Open Sans</vt:lpstr>
      <vt:lpstr>PT Sans Narrow</vt:lpstr>
      <vt:lpstr>Arial</vt:lpstr>
      <vt:lpstr>Wingdings</vt:lpstr>
      <vt:lpstr>Tropic</vt:lpstr>
      <vt:lpstr>Older Adult Transportation Initiative</vt:lpstr>
      <vt:lpstr>Welcome to those who serve our older adults</vt:lpstr>
      <vt:lpstr>Food for thought…. </vt:lpstr>
      <vt:lpstr>Assets at Hand</vt:lpstr>
      <vt:lpstr>What does “better together” look like?</vt:lpstr>
      <vt:lpstr>Phase 1 – Where’s your passion point?</vt:lpstr>
      <vt:lpstr>Phase 2 – Transportation Solution(s) Identification</vt:lpstr>
      <vt:lpstr>Phase 3 – Making it Happen</vt:lpstr>
      <vt:lpstr>All hands on deck – getting started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HAMV 2020 Survey</dc:title>
  <dc:creator>Cindy Trish</dc:creator>
  <cp:lastModifiedBy>Cindy Trish</cp:lastModifiedBy>
  <cp:revision>57</cp:revision>
  <cp:lastPrinted>2021-01-25T20:05:45Z</cp:lastPrinted>
  <dcterms:modified xsi:type="dcterms:W3CDTF">2021-01-26T18:12:31Z</dcterms:modified>
</cp:coreProperties>
</file>